
<file path=[Content_Types].xml><?xml version="1.0" encoding="utf-8"?>
<Types xmlns="http://schemas.openxmlformats.org/package/2006/content-types"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docProps/app.xml" ContentType="application/vnd.openxmlformats-officedocument.extended-properties+xml"/>
  <Override PartName="/docProps/core.xml" ContentType="application/vnd.openxmlformats-package.core-propertie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bleStyles.xml" ContentType="application/vnd.openxmlformats-officedocument.presentationml.tableStyles+xml"/>
  <Override PartName="/ppt/theme/theme1.xml" ContentType="application/vnd.openxmlformats-officedocument.theme+xml"/>
  <Default Extension="package" ContentType="application/vnd.openxmlformats-officedocument.package"/>
  <Default Extension="rels" ContentType="application/vnd.openxmlformats-package.relationships+xml"/>
  <Default Extension="xml" ContentType="application/xml"/>
  <Default Extension="jpeg" ContentType="image/jpeg"/>
  <Default Extension="jpg" ContentType="image/jpeg"/>
  <Default Extension="png" ContentType="image/png"/>
  <Default Extension="wmf" ContentType="image/x-wmf"/>
  <Default Extension="gif" ContentType="image/gif"/>
  <Default Extension="bmp" ContentType="image/png"/>
  <Default Extension="tif" ContentType="image/tiff"/>
  <Default Extension="tiff" ContentType="image/tiff"/>
  <Default Extension="emf" ContentType="image/x-emf"/>
  <Default Extension="xlsx" ContentType="application/vnd.openxmlformats-officedocument.spreadsheetml.sheet"/>
  <Default Extension="xls" ContentType="application/vnd.ms-excel"/>
  <Default Extension="doc" ContentType="application/msword"/>
  <Default Extension="vml" ContentType="application/vnd.openxmlformats-officedocument.vmlDrawing"/>
  <Default Extension="bin" ContentType="application/vnd.openxmlformats-officedocument.oleObject"/>
  <Default Extension="wav" ContentType="audio/wav"/>
  <Default Extension="pdf" ContentType="application/pdf"/>
  <Default Extension="pict" ContentType="image/pict"/>
</Types>
</file>

<file path=_rels/.rels><?xml version="1.0" encoding="UTF-8"?>
<Relationships xmlns="http://schemas.openxmlformats.org/package/2006/relationships"><Relationship Target="ppt/presentation.xml" Type="http://schemas.openxmlformats.org/officeDocument/2006/relationships/officeDocument" Id="rId1"/><Relationship Target="docProps/core.xml" Type="http://schemas.openxmlformats.org/package/2006/relationships/metadata/core-properties" Id="rId2"/><Relationship Target="docProps/app.xml" Type="http://schemas.openxmlformats.org/officeDocument/2006/relationships/extended-properties" Id="rId3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firstSlideNum="1">
  <p:sldMasterIdLst>
    <p:sldMasterId id="2147483649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2192000" cy="6858000" type="custom"/>
  <p:notesSz cx="6858000" cy="9144000"/>
  <p:defaultTextStyle>
    <a:defPPr>
      <a:defRPr lang="ko-KR"/>
    </a:defPPr>
    <a:lvl1pPr algn="l" marL="0" defTabSz="914400" latinLnBrk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algn="l" marL="457200" defTabSz="914400" latinLnBrk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algn="l" marL="914400" defTabSz="914400" latinLnBrk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algn="l" marL="1371600" defTabSz="914400" latinLnBrk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algn="l" marL="1828800" defTabSz="914400" latinLnBrk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algn="l" marL="2286000" defTabSz="914400" latinLnBrk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algn="l" marL="2743200" defTabSz="914400" latinLnBrk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algn="l" marL="3200400" defTabSz="914400" latinLnBrk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algn="l" marL="3657600" defTabSz="914400" latinLnBrk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3" d="100"/>
          <a:sy n="103" d="100"/>
        </p:scale>
        <p:origin x="-306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?>
<Relationships xmlns="http://schemas.openxmlformats.org/package/2006/relationships"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22" Type="http://schemas.openxmlformats.org/officeDocument/2006/relationships/tableStyles" Target="tableStyles.xml"/><Relationship Id="rId23" Type="http://schemas.openxmlformats.org/officeDocument/2006/relationships/theme" Target="theme/theme1.xml"/><Relationship Id="rId21" Type="http://schemas.openxmlformats.org/officeDocument/2006/relationships/viewProps" Target="viewProps.xml"/></Relationships>
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1_shape1"/>
          <p:cNvSpPr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pPr/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제목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</p:txBody>
      </p:sp>
      <p:sp>
        <p:nvSpPr>
          <p:cNvPr id="4" name="layout1_shape2"/>
          <p:cNvSpPr/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algn="ctr" marL="0" indent="0">
              <a:buNone/>
              <a:defRPr sz="2400"/>
            </a:lvl1pPr>
            <a:lvl2pPr algn="ctr" marL="457200" indent="0">
              <a:buNone/>
              <a:defRPr sz="2000"/>
            </a:lvl2pPr>
            <a:lvl3pPr algn="ctr" marL="914400" indent="0">
              <a:buNone/>
              <a:defRPr sz="1800"/>
            </a:lvl3pPr>
            <a:lvl4pPr algn="ctr" marL="1371600" indent="0">
              <a:buNone/>
              <a:defRPr sz="1600"/>
            </a:lvl4pPr>
            <a:lvl5pPr algn="ctr" marL="1828800" indent="0">
              <a:buNone/>
              <a:defRPr sz="1600"/>
            </a:lvl5pPr>
            <a:lvl6pPr algn="ctr" marL="2286000" indent="0">
              <a:buNone/>
              <a:defRPr sz="1600"/>
            </a:lvl6pPr>
            <a:lvl7pPr algn="ctr" marL="2743200" indent="0">
              <a:buNone/>
              <a:defRPr sz="1600"/>
            </a:lvl7pPr>
            <a:lvl8pPr algn="ctr" marL="3200400" indent="0">
              <a:buNone/>
              <a:defRPr sz="1600"/>
            </a:lvl8pPr>
            <a:lvl9pPr algn="ctr" marL="3657600" indent="0">
              <a:buNone/>
              <a:defRPr sz="1600"/>
            </a:lvl9pPr>
          </a:lstStyle>
          <a:p>
            <a:pPr/>
            <a:r>
              <a:rPr lang="ko-KR" altLang="en-US"/>
              <a:t>클릭하여</a:t>
            </a:r>
            <a:r>
              <a:rPr lang="en-US" altLang="en-US"/>
              <a:t> </a:t>
            </a:r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부제목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</p:txBody>
      </p:sp>
      <p:sp>
        <p:nvSpPr>
          <p:cNvPr id="5" name="layout1_shape3"/>
          <p:cNvSpPr/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type="datetimeFigureOut" id="{FB30EDBD-1C2D-4C1E-B459-B60219FAB484}">
              <a:rPr lang="ko-KR"/>
              <a:t>2018-09-18</a:t>
            </a:fld>
            <a:endParaRPr/>
          </a:p>
        </p:txBody>
      </p:sp>
      <p:sp>
        <p:nvSpPr>
          <p:cNvPr id="6" name="layout1_shape4"/>
          <p:cNvSpPr/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pPr/>
            <a:endParaRPr/>
          </a:p>
        </p:txBody>
      </p:sp>
      <p:sp>
        <p:nvSpPr>
          <p:cNvPr id="7" name="layout1_shape5"/>
          <p:cNvSpPr/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type="slidenum" id="{4BEDD84E-25D4-4983-8AA1-2863C96F08D9}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10_shape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제목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</p:txBody>
      </p:sp>
      <p:sp>
        <p:nvSpPr>
          <p:cNvPr id="4" name="layout10_shape2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텍스트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  <a:p>
            <a:pPr lvl="1"/>
            <a:r>
              <a:rPr lang="ko-KR" altLang="en-US"/>
              <a:t>둘째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2"/>
            <a:r>
              <a:rPr lang="ko-KR" altLang="en-US"/>
              <a:t>셋째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3"/>
            <a:r>
              <a:rPr lang="ko-KR" altLang="en-US"/>
              <a:t>넷째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4"/>
            <a:r>
              <a:rPr lang="ko-KR" altLang="en-US"/>
              <a:t>다섯째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</p:txBody>
      </p:sp>
      <p:sp>
        <p:nvSpPr>
          <p:cNvPr id="5" name="layout10_shape3"/>
          <p:cNvSpPr/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type="datetimeFigureOut" id="{FB30EDBD-1C2D-4C1E-B459-B60219FAB484}">
              <a:rPr lang="ko-KR"/>
              <a:t>2018-09-18</a:t>
            </a:fld>
            <a:endParaRPr/>
          </a:p>
        </p:txBody>
      </p:sp>
      <p:sp>
        <p:nvSpPr>
          <p:cNvPr id="6" name="layout10_shape4"/>
          <p:cNvSpPr/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pPr/>
            <a:endParaRPr/>
          </a:p>
        </p:txBody>
      </p:sp>
      <p:sp>
        <p:nvSpPr>
          <p:cNvPr id="7" name="layout10_shape5"/>
          <p:cNvSpPr/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type="slidenum" id="{4BEDD84E-25D4-4983-8AA1-2863C96F08D9}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11_shape1"/>
          <p:cNvSpPr/>
          <p:nvPr>
            <p:ph type="title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pPr/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제목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</p:txBody>
      </p:sp>
      <p:sp>
        <p:nvSpPr>
          <p:cNvPr id="4" name="layout11_shape2"/>
          <p:cNvSpPr/>
          <p:nvPr>
            <p:ph type="body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텍스트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  <a:p>
            <a:pPr lvl="1"/>
            <a:r>
              <a:rPr lang="ko-KR" altLang="en-US"/>
              <a:t>둘째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2"/>
            <a:r>
              <a:rPr lang="ko-KR" altLang="en-US"/>
              <a:t>셋째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3"/>
            <a:r>
              <a:rPr lang="ko-KR" altLang="en-US"/>
              <a:t>넷째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4"/>
            <a:r>
              <a:rPr lang="ko-KR" altLang="en-US"/>
              <a:t>다섯째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</p:txBody>
      </p:sp>
      <p:sp>
        <p:nvSpPr>
          <p:cNvPr id="5" name="layout11_shape3"/>
          <p:cNvSpPr/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type="datetimeFigureOut" id="{FB30EDBD-1C2D-4C1E-B459-B60219FAB484}">
              <a:rPr lang="ko-KR"/>
              <a:t>2018-09-18</a:t>
            </a:fld>
            <a:endParaRPr/>
          </a:p>
        </p:txBody>
      </p:sp>
      <p:sp>
        <p:nvSpPr>
          <p:cNvPr id="6" name="layout11_shape4"/>
          <p:cNvSpPr/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pPr/>
            <a:endParaRPr/>
          </a:p>
        </p:txBody>
      </p:sp>
      <p:sp>
        <p:nvSpPr>
          <p:cNvPr id="7" name="layout11_shape5"/>
          <p:cNvSpPr/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type="slidenum" id="{4BEDD84E-25D4-4983-8AA1-2863C96F08D9}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2_shape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제목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</p:txBody>
      </p:sp>
      <p:sp>
        <p:nvSpPr>
          <p:cNvPr id="4" name="layout2_shape2"/>
          <p:cNvSpPr/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텍스트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  <a:p>
            <a:pPr lvl="1"/>
            <a:r>
              <a:rPr lang="ko-KR" altLang="en-US"/>
              <a:t>둘째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2"/>
            <a:r>
              <a:rPr lang="ko-KR" altLang="en-US"/>
              <a:t>셋째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3"/>
            <a:r>
              <a:rPr lang="ko-KR" altLang="en-US"/>
              <a:t>넷째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4"/>
            <a:r>
              <a:rPr lang="ko-KR" altLang="en-US"/>
              <a:t>다섯째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</p:txBody>
      </p:sp>
      <p:sp>
        <p:nvSpPr>
          <p:cNvPr id="5" name="layout2_shape3"/>
          <p:cNvSpPr/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type="datetimeFigureOut" id="{FB30EDBD-1C2D-4C1E-B459-B60219FAB484}">
              <a:rPr lang="ko-KR"/>
              <a:t>2018-09-18</a:t>
            </a:fld>
            <a:endParaRPr/>
          </a:p>
        </p:txBody>
      </p:sp>
      <p:sp>
        <p:nvSpPr>
          <p:cNvPr id="6" name="layout2_shape4"/>
          <p:cNvSpPr/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pPr/>
            <a:endParaRPr/>
          </a:p>
        </p:txBody>
      </p:sp>
      <p:sp>
        <p:nvSpPr>
          <p:cNvPr id="7" name="layout2_shape5"/>
          <p:cNvSpPr/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type="slidenum" id="{4BEDD84E-25D4-4983-8AA1-2863C96F08D9}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3_shape1"/>
          <p:cNvSpPr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제목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</p:txBody>
      </p:sp>
      <p:sp>
        <p:nvSpPr>
          <p:cNvPr id="4" name="layout3_shape2"/>
          <p:cNvSpPr/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텍스트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</p:txBody>
      </p:sp>
      <p:sp>
        <p:nvSpPr>
          <p:cNvPr id="5" name="layout3_shape3"/>
          <p:cNvSpPr/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type="datetimeFigureOut" id="{FB30EDBD-1C2D-4C1E-B459-B60219FAB484}">
              <a:rPr lang="ko-KR"/>
              <a:t>2018-09-18</a:t>
            </a:fld>
            <a:endParaRPr/>
          </a:p>
        </p:txBody>
      </p:sp>
      <p:sp>
        <p:nvSpPr>
          <p:cNvPr id="6" name="layout3_shape4"/>
          <p:cNvSpPr/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pPr/>
            <a:endParaRPr/>
          </a:p>
        </p:txBody>
      </p:sp>
      <p:sp>
        <p:nvSpPr>
          <p:cNvPr id="7" name="layout3_shape5"/>
          <p:cNvSpPr/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type="slidenum" id="{4BEDD84E-25D4-4983-8AA1-2863C96F08D9}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4_shape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제목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</p:txBody>
      </p:sp>
      <p:sp>
        <p:nvSpPr>
          <p:cNvPr id="4" name="layout4_shape2"/>
          <p:cNvSpPr/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텍스트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  <a:p>
            <a:pPr lvl="1"/>
            <a:r>
              <a:rPr lang="ko-KR" altLang="en-US"/>
              <a:t>둘째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2"/>
            <a:r>
              <a:rPr lang="ko-KR" altLang="en-US"/>
              <a:t>셋째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3"/>
            <a:r>
              <a:rPr lang="ko-KR" altLang="en-US"/>
              <a:t>넷째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4"/>
            <a:r>
              <a:rPr lang="ko-KR" altLang="en-US"/>
              <a:t>다섯째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</p:txBody>
      </p:sp>
      <p:sp>
        <p:nvSpPr>
          <p:cNvPr id="5" name="layout4_shape3"/>
          <p:cNvSpPr/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텍스트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  <a:p>
            <a:pPr lvl="1"/>
            <a:r>
              <a:rPr lang="ko-KR" altLang="en-US"/>
              <a:t>둘째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2"/>
            <a:r>
              <a:rPr lang="ko-KR" altLang="en-US"/>
              <a:t>셋째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3"/>
            <a:r>
              <a:rPr lang="ko-KR" altLang="en-US"/>
              <a:t>넷째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4"/>
            <a:r>
              <a:rPr lang="ko-KR" altLang="en-US"/>
              <a:t>다섯째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</p:txBody>
      </p:sp>
      <p:sp>
        <p:nvSpPr>
          <p:cNvPr id="6" name="layout4_shape4"/>
          <p:cNvSpPr/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type="datetimeFigureOut" id="{FB30EDBD-1C2D-4C1E-B459-B60219FAB484}">
              <a:rPr lang="ko-KR"/>
              <a:t>2018-09-18</a:t>
            </a:fld>
            <a:endParaRPr/>
          </a:p>
        </p:txBody>
      </p:sp>
      <p:sp>
        <p:nvSpPr>
          <p:cNvPr id="7" name="layout4_shape5"/>
          <p:cNvSpPr/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pPr/>
            <a:endParaRPr/>
          </a:p>
        </p:txBody>
      </p:sp>
      <p:sp>
        <p:nvSpPr>
          <p:cNvPr id="8" name="layout4_shape6"/>
          <p:cNvSpPr/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type="slidenum" id="{4BEDD84E-25D4-4983-8AA1-2863C96F08D9}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5_shape1"/>
          <p:cNvSpPr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pPr/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제목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</p:txBody>
      </p:sp>
      <p:sp>
        <p:nvSpPr>
          <p:cNvPr id="4" name="layout5_shape2"/>
          <p:cNvSpPr/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텍스트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</p:txBody>
      </p:sp>
      <p:sp>
        <p:nvSpPr>
          <p:cNvPr id="5" name="layout5_shape3"/>
          <p:cNvSpPr/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텍스트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  <a:p>
            <a:pPr lvl="1"/>
            <a:r>
              <a:rPr lang="ko-KR" altLang="en-US"/>
              <a:t>둘째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2"/>
            <a:r>
              <a:rPr lang="ko-KR" altLang="en-US"/>
              <a:t>셋째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3"/>
            <a:r>
              <a:rPr lang="ko-KR" altLang="en-US"/>
              <a:t>넷째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4"/>
            <a:r>
              <a:rPr lang="ko-KR" altLang="en-US"/>
              <a:t>다섯째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</p:txBody>
      </p:sp>
      <p:sp>
        <p:nvSpPr>
          <p:cNvPr id="6" name="layout5_shape4"/>
          <p:cNvSpPr/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텍스트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</p:txBody>
      </p:sp>
      <p:sp>
        <p:nvSpPr>
          <p:cNvPr id="7" name="layout5_shape5"/>
          <p:cNvSpPr/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텍스트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  <a:p>
            <a:pPr lvl="1"/>
            <a:r>
              <a:rPr lang="ko-KR" altLang="en-US"/>
              <a:t>둘째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2"/>
            <a:r>
              <a:rPr lang="ko-KR" altLang="en-US"/>
              <a:t>셋째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3"/>
            <a:r>
              <a:rPr lang="ko-KR" altLang="en-US"/>
              <a:t>넷째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4"/>
            <a:r>
              <a:rPr lang="ko-KR" altLang="en-US"/>
              <a:t>다섯째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</p:txBody>
      </p:sp>
      <p:sp>
        <p:nvSpPr>
          <p:cNvPr id="8" name="layout5_shape6"/>
          <p:cNvSpPr/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type="datetimeFigureOut" id="{FB30EDBD-1C2D-4C1E-B459-B60219FAB484}">
              <a:rPr lang="ko-KR"/>
              <a:t>2018-09-18</a:t>
            </a:fld>
            <a:endParaRPr/>
          </a:p>
        </p:txBody>
      </p:sp>
      <p:sp>
        <p:nvSpPr>
          <p:cNvPr id="9" name="layout5_shape7"/>
          <p:cNvSpPr/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pPr/>
            <a:endParaRPr/>
          </a:p>
        </p:txBody>
      </p:sp>
      <p:sp>
        <p:nvSpPr>
          <p:cNvPr id="10" name="layout5_shape8"/>
          <p:cNvSpPr/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type="slidenum" id="{4BEDD84E-25D4-4983-8AA1-2863C96F08D9}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6_shape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제목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</p:txBody>
      </p:sp>
      <p:sp>
        <p:nvSpPr>
          <p:cNvPr id="4" name="layout6_shape2"/>
          <p:cNvSpPr/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type="datetimeFigureOut" id="{FB30EDBD-1C2D-4C1E-B459-B60219FAB484}">
              <a:rPr lang="ko-KR"/>
              <a:t>2018-09-18</a:t>
            </a:fld>
            <a:endParaRPr/>
          </a:p>
        </p:txBody>
      </p:sp>
      <p:sp>
        <p:nvSpPr>
          <p:cNvPr id="5" name="layout6_shape3"/>
          <p:cNvSpPr/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pPr/>
            <a:endParaRPr/>
          </a:p>
        </p:txBody>
      </p:sp>
      <p:sp>
        <p:nvSpPr>
          <p:cNvPr id="6" name="layout6_shape4"/>
          <p:cNvSpPr/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type="slidenum" id="{4BEDD84E-25D4-4983-8AA1-2863C96F08D9}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7_shape1"/>
          <p:cNvSpPr/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fld type="datetimeFigureOut" id="{FB30EDBD-1C2D-4C1E-B459-B60219FAB484}">
              <a:rPr lang="ko-KR" sz="1200">
                <a:solidFill>
                  <a:schemeClr val="tx1">
                    <a:tint val="75000"/>
                  </a:schemeClr>
                </a:solidFill>
              </a:rPr>
              <a:t>2018-09-18</a:t>
            </a:fld>
            <a:endParaRPr sz="120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4" name="layout7_shape2"/>
          <p:cNvSpPr/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ctr"/>
            <a:endParaRPr sz="120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5" name="layout7_shape3"/>
          <p:cNvSpPr/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/>
            <a:fld type="slidenum" id="{4BEDD84E-25D4-4983-8AA1-2863C96F08D9}">
              <a:rPr lang="ko-KR" sz="1200">
                <a:solidFill>
                  <a:schemeClr val="tx1">
                    <a:tint val="75000"/>
                  </a:schemeClr>
                </a:solidFill>
              </a:rPr>
              <a:t>‹#›</a:t>
            </a:fld>
            <a:endParaRPr sz="1200">
              <a:solidFill>
                <a:schemeClr val="tx1">
                  <a:tint val="75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8_shape1"/>
          <p:cNvSpPr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/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제목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</p:txBody>
      </p:sp>
      <p:sp>
        <p:nvSpPr>
          <p:cNvPr id="4" name="layout8_shape2"/>
          <p:cNvSpPr/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텍스트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  <a:p>
            <a:pPr lvl="1"/>
            <a:r>
              <a:rPr lang="ko-KR" altLang="en-US"/>
              <a:t>둘째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2"/>
            <a:r>
              <a:rPr lang="ko-KR" altLang="en-US"/>
              <a:t>셋째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3"/>
            <a:r>
              <a:rPr lang="ko-KR" altLang="en-US"/>
              <a:t>넷째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4"/>
            <a:r>
              <a:rPr lang="ko-KR" altLang="en-US"/>
              <a:t>다섯째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</p:txBody>
      </p:sp>
      <p:sp>
        <p:nvSpPr>
          <p:cNvPr id="5" name="layout8_shape3"/>
          <p:cNvSpPr/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텍스트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</p:txBody>
      </p:sp>
      <p:sp>
        <p:nvSpPr>
          <p:cNvPr id="6" name="layout8_shape4"/>
          <p:cNvSpPr/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type="datetimeFigureOut" id="{FB30EDBD-1C2D-4C1E-B459-B60219FAB484}">
              <a:rPr lang="ko-KR"/>
              <a:t>2018-09-18</a:t>
            </a:fld>
            <a:endParaRPr/>
          </a:p>
        </p:txBody>
      </p:sp>
      <p:sp>
        <p:nvSpPr>
          <p:cNvPr id="7" name="layout8_shape5"/>
          <p:cNvSpPr/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pPr/>
            <a:endParaRPr/>
          </a:p>
        </p:txBody>
      </p:sp>
      <p:sp>
        <p:nvSpPr>
          <p:cNvPr id="8" name="layout8_shape6"/>
          <p:cNvSpPr/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type="slidenum" id="{4BEDD84E-25D4-4983-8AA1-2863C96F08D9}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9_shape1"/>
          <p:cNvSpPr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/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제목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</p:txBody>
      </p:sp>
      <p:sp>
        <p:nvSpPr>
          <p:cNvPr id="4" name="layout9_shape2"/>
          <p:cNvSpPr/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/>
            <a:endParaRPr/>
          </a:p>
        </p:txBody>
      </p:sp>
      <p:sp>
        <p:nvSpPr>
          <p:cNvPr id="5" name="layout9_shape3"/>
          <p:cNvSpPr/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텍스트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</p:txBody>
      </p:sp>
      <p:sp>
        <p:nvSpPr>
          <p:cNvPr id="6" name="layout9_shape4"/>
          <p:cNvSpPr/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type="datetimeFigureOut" id="{FB30EDBD-1C2D-4C1E-B459-B60219FAB484}">
              <a:rPr lang="ko-KR"/>
              <a:t>2018-09-18</a:t>
            </a:fld>
            <a:endParaRPr/>
          </a:p>
        </p:txBody>
      </p:sp>
      <p:sp>
        <p:nvSpPr>
          <p:cNvPr id="7" name="layout9_shape5"/>
          <p:cNvSpPr/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pPr/>
            <a:endParaRPr/>
          </a:p>
        </p:txBody>
      </p:sp>
      <p:sp>
        <p:nvSpPr>
          <p:cNvPr id="8" name="layout9_shape6"/>
          <p:cNvSpPr/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type="slidenum" id="{4BEDD84E-25D4-4983-8AA1-2863C96F08D9}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2" Type="http://schemas.openxmlformats.org/officeDocument/2006/relationships/theme" Target="../theme/theme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ster1_shape1"/>
          <p:cNvSpPr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lIns="91440" tIns="45720" rIns="91440" bIns="45720" anchor="ctr"/>
          <a:lstStyle/>
          <a:p>
            <a:pPr/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제목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</p:txBody>
      </p:sp>
      <p:sp>
        <p:nvSpPr>
          <p:cNvPr id="4" name="master1_shape2"/>
          <p:cNvSpPr/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lIns="91440" tIns="45720" rIns="91440" bIns="45720"/>
          <a:lstStyle/>
          <a:p>
            <a:pPr lvl="0"/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텍스트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  <a:p>
            <a:pPr lvl="1"/>
            <a:r>
              <a:rPr lang="ko-KR" altLang="en-US"/>
              <a:t>둘째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2"/>
            <a:r>
              <a:rPr lang="ko-KR" altLang="en-US"/>
              <a:t>셋째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3"/>
            <a:r>
              <a:rPr lang="ko-KR" altLang="en-US"/>
              <a:t>넷째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4"/>
            <a:r>
              <a:rPr lang="ko-KR" altLang="en-US"/>
              <a:t>다섯째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</p:txBody>
      </p:sp>
      <p:sp>
        <p:nvSpPr>
          <p:cNvPr id="5" name="master1_shape3"/>
          <p:cNvSpPr/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fld type="datetimeFigureOut" id="{FB30EDBD-1C2D-4C1E-B459-B60219FAB484}">
              <a:rPr lang="ko-KR" sz="1200">
                <a:solidFill>
                  <a:schemeClr val="tx1">
                    <a:tint val="75000"/>
                  </a:schemeClr>
                </a:solidFill>
              </a:rPr>
              <a:t>2018-09-18</a:t>
            </a:fld>
            <a:endParaRPr sz="120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6" name="master1_shape4"/>
          <p:cNvSpPr/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ctr"/>
            <a:endParaRPr sz="120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7" name="master1_shape5"/>
          <p:cNvSpPr/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/>
            <a:fld type="slidenum" id="{4BEDD84E-25D4-4983-8AA1-2863C96F08D9}">
              <a:rPr lang="ko-KR" sz="1200">
                <a:solidFill>
                  <a:schemeClr val="tx1">
                    <a:tint val="75000"/>
                  </a:schemeClr>
                </a:solidFill>
              </a:rPr>
              <a:t>‹#›</a:t>
            </a:fld>
            <a:endParaRPr sz="1200">
              <a:solidFill>
                <a:schemeClr val="tx1">
                  <a:tint val="75000"/>
                </a:schemeClr>
              </a:solidFill>
            </a:endParaRPr>
          </a:p>
        </p:txBody>
      </p:sp>
    </p:spTree>
  </p:cSld>
  <p:clrMap bg1="lt1" bg2="lt2" tx1="dk1" tx2="dk2" hlink="hlink" accent1="accent1" accent2="accent2" accent3="accent3" accent4="accent4" accent5="accent5" accent6="accent6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txStyles>
    <p:titleStyle>
      <a:lvl1pPr algn="l" defTabSz="914400" latinLnBrk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algn="l" marL="228600" indent="-228600" defTabSz="914400" latinLnBrk="1">
        <a:lnSpc>
          <a:spcPct val="90000"/>
        </a:lnSpc>
        <a:spcBef>
          <a:spcPts val="1000"/>
        </a:spcBef>
        <a:buFont typeface="Arial" pitchFamily="2" charset="2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algn="l" marL="685800" indent="-228600" defTabSz="914400" latinLnBrk="1">
        <a:lnSpc>
          <a:spcPct val="90000"/>
        </a:lnSpc>
        <a:spcBef>
          <a:spcPts val="500"/>
        </a:spcBef>
        <a:buFont typeface="Arial" pitchFamily="2" charset="2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algn="l" marL="1143000" indent="-228600" defTabSz="914400" latinLnBrk="1">
        <a:lnSpc>
          <a:spcPct val="90000"/>
        </a:lnSpc>
        <a:spcBef>
          <a:spcPts val="500"/>
        </a:spcBef>
        <a:buFont typeface="Arial" pitchFamily="2" charset="2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algn="l" marL="1600200" indent="-228600" defTabSz="914400" latinLnBrk="1">
        <a:lnSpc>
          <a:spcPct val="90000"/>
        </a:lnSpc>
        <a:spcBef>
          <a:spcPts val="500"/>
        </a:spcBef>
        <a:buFont typeface="Arial" pitchFamily="2" charset="2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algn="l" marL="2057400" indent="-228600" defTabSz="914400" latinLnBrk="1">
        <a:lnSpc>
          <a:spcPct val="90000"/>
        </a:lnSpc>
        <a:spcBef>
          <a:spcPts val="500"/>
        </a:spcBef>
        <a:buFont typeface="Arial" pitchFamily="2" charset="2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algn="l" marL="2514600" indent="-228600" defTabSz="914400" latinLnBrk="1">
        <a:lnSpc>
          <a:spcPct val="90000"/>
        </a:lnSpc>
        <a:spcBef>
          <a:spcPts val="500"/>
        </a:spcBef>
        <a:buFont typeface="Arial" pitchFamily="2" charset="2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algn="l" marL="2971800" indent="-228600" defTabSz="914400" latinLnBrk="1">
        <a:lnSpc>
          <a:spcPct val="90000"/>
        </a:lnSpc>
        <a:spcBef>
          <a:spcPts val="500"/>
        </a:spcBef>
        <a:buFont typeface="Arial" pitchFamily="2" charset="2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algn="l" marL="3429000" indent="-228600" defTabSz="914400" latinLnBrk="1">
        <a:lnSpc>
          <a:spcPct val="90000"/>
        </a:lnSpc>
        <a:spcBef>
          <a:spcPts val="500"/>
        </a:spcBef>
        <a:buFont typeface="Arial" pitchFamily="2" charset="2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algn="l" marL="3886200" indent="-228600" defTabSz="914400" latinLnBrk="1">
        <a:lnSpc>
          <a:spcPct val="90000"/>
        </a:lnSpc>
        <a:spcBef>
          <a:spcPts val="500"/>
        </a:spcBef>
        <a:buFont typeface="Arial" pitchFamily="2" charset="2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algn="l" marL="0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algn="l" marL="457200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algn="l" marL="914400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algn="l" marL="1371600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algn="l" marL="1828800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algn="l" marL="2286000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algn="l" marL="2743200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algn="l" marL="3200400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algn="l" marL="3657600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2" Type="http://schemas.openxmlformats.org/officeDocument/2006/relationships/image" Target="../media/fd278c9b-f3ba-444b-9ea1-50eff1b0f024.png"/><Relationship Id="rId1" Type="http://schemas.openxmlformats.org/officeDocument/2006/relationships/slideLayout" Target="../slideLayouts/slideLayout7.xml"/></Relationships>

</file>

<file path=ppt/slides/_rels/slide10.xml.rels><?xml version="1.0" encoding="UTF-8"?>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
</file>

<file path=ppt/slides/_rels/slide11.xml.rels><?xml version="1.0" encoding="UTF-8"?>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
</file>

<file path=ppt/slides/_rels/slide12.xml.rels><?xml version="1.0" encoding="UTF-8"?>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
</file>

<file path=ppt/slides/_rels/slide13.xml.rels><?xml version="1.0" encoding="UTF-8"?>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
</file>

<file path=ppt/slides/_rels/slide14.xml.rels><?xml version="1.0" encoding="UTF-8"?>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
</file>

<file path=ppt/slides/_rels/slide15.xml.rels><?xml version="1.0" encoding="UTF-8"?>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7.xml.rels><?xml version="1.0" encoding="UTF-8"?>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
</file>

<file path=ppt/slides/_rels/slide18.xml.rels><?xml version="1.0" encoding="UTF-8"?>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
</file>

<file path=ppt/slides/_rels/slide2.xml.rels><?xml version="1.0" encoding="UTF-8"?>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4.xml.rels><?xml version="1.0" encoding="UTF-8"?>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
</file>

<file path=ppt/slides/_rels/slide5.xml.rels><?xml version="1.0" encoding="UTF-8"?>
<Relationships xmlns="http://schemas.openxmlformats.org/package/2006/relationships"><Relationship Id="rId2" Type="http://schemas.openxmlformats.org/officeDocument/2006/relationships/image" Target="../media/b5255db9-6bad-40c1-a471-d0c9d016328f.png"/><Relationship Id="rId1" Type="http://schemas.openxmlformats.org/officeDocument/2006/relationships/slideLayout" Target="../slideLayouts/slideLayout7.xml"/></Relationships>

</file>

<file path=ppt/slides/_rels/slide6.xml.rels><?xml version="1.0" encoding="UTF-8"?>
<Relationships xmlns="http://schemas.openxmlformats.org/package/2006/relationships"><Relationship Id="rId2" Type="http://schemas.openxmlformats.org/officeDocument/2006/relationships/image" Target="../media/de7c7316-5e14-44e4-8f1c-88936641c0bd.png"/><Relationship Id="rId1" Type="http://schemas.openxmlformats.org/officeDocument/2006/relationships/slideLayout" Target="../slideLayouts/slideLayout7.xml"/></Relationships>

</file>

<file path=ppt/slides/_rels/slide7.xml.rels><?xml version="1.0" encoding="UTF-8"?>
<Relationships xmlns="http://schemas.openxmlformats.org/package/2006/relationships"><Relationship Id="rId2" Type="http://schemas.openxmlformats.org/officeDocument/2006/relationships/image" Target="../media/e5acc2bc-b1e9-449b-8ec2-d902b9a76ec3.png"/><Relationship Id="rId1" Type="http://schemas.openxmlformats.org/officeDocument/2006/relationships/slideLayout" Target="../slideLayouts/slideLayout7.xm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9.xml.rels><?xml version="1.0" encoding="UTF-8"?>
<Relationships xmlns="http://schemas.openxmlformats.org/package/2006/relationships"><Relationship Id="rId2" Type="http://schemas.openxmlformats.org/officeDocument/2006/relationships/image" Target="../media/image5.png"/><Relationship Id="rId3" Type="http://schemas.openxmlformats.org/officeDocument/2006/relationships/image" Target="../media/image7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2_shape1"/>
          <p:cNvSpPr/>
          <p:nvPr/>
        </p:nvSpPr>
        <p:spPr>
          <a:xfrm>
            <a:off x="1322" y="2510374"/>
            <a:ext cx="12192000" cy="4393096"/>
          </a:xfrm>
          <a:prstGeom prst="rect">
            <a:avLst/>
          </a:prstGeom>
          <a:solidFill>
            <a:schemeClr val="accent1"/>
          </a:solidFill>
          <a:ln w="12700" cap="flat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marL="0" defTabSz="914400" latinLnBrk="1"/>
            <a:endParaRPr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2_shape2"/>
          <p:cNvSpPr/>
          <p:nvPr/>
        </p:nvSpPr>
        <p:spPr>
          <a:xfrm>
            <a:off x="5229938" y="5868225"/>
            <a:ext cx="1734769" cy="276999"/>
          </a:xfrm>
          <a:prstGeom prst="rect">
            <a:avLst/>
          </a:prstGeom>
          <a:noFill/>
        </p:spPr>
        <p:txBody>
          <a:bodyPr wrap="none">
            <a:spAutoFit xmlns:a="http://schemas.openxmlformats.org/drawingml/2006/main"/>
          </a:bodyPr>
          <a:lstStyle/>
          <a:p>
            <a:pPr algn="ctr" marL="0">
              <a:lnSpc>
                <a:spcPct val="100000"/>
              </a:lnSpc>
              <a:buNone/>
            </a:pPr>
            <a:r>
              <a:rPr lang="en-US" altLang="ko-KR" sz="1200">
                <a:solidFill>
                  <a:schemeClr val="bg1">
                    <a:alpha val="100000"/>
                    <a:lumMod val="85000"/>
                  </a:schemeClr>
                </a:solidFill>
                <a:latin typeface="+mn-lt"/>
              </a:rPr>
              <a:t>4반 김준호, 소하연</a:t>
            </a:r>
          </a:p>
        </p:txBody>
      </p:sp>
      <p:cxnSp>
        <p:nvCxnSpPr>
          <p:cNvPr id="5" name="slide2_shape4"/>
          <p:cNvCxnSpPr/>
          <p:nvPr/>
        </p:nvCxnSpPr>
        <p:spPr>
          <a:xfrm>
            <a:off x="5426765" y="5695121"/>
            <a:ext cx="1321905" cy="0"/>
          </a:xfrm>
          <a:prstGeom prst="line">
            <a:avLst/>
          </a:prstGeom>
          <a:ln w="50800" cap="flat">
            <a:solidFill>
              <a:schemeClr val="bg1"/>
            </a:solidFill>
            <a:prstDash val="solid"/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nppt_15579672894971048"/>
          <p:cNvSpPr/>
          <p:nvPr/>
        </p:nvSpPr>
        <p:spPr>
          <a:xfrm>
            <a:off x="3471056" y="4830000"/>
            <a:ext cx="5285421" cy="646050"/>
          </a:xfrm>
          <a:prstGeom prst="rect">
            <a:avLst/>
          </a:prstGeom>
          <a:noFill/>
        </p:spPr>
        <p:txBody>
          <a:bodyPr wrap="none">
            <a:spAutoFit xmlns:a="http://schemas.openxmlformats.org/drawingml/2006/main"/>
          </a:bodyPr>
          <a:lstStyle/>
          <a:p>
            <a:pPr algn="ctr" marL="0">
              <a:lnSpc>
                <a:spcPct val="100000"/>
              </a:lnSpc>
              <a:buNone/>
            </a:pPr>
            <a:r>
              <a:rPr altLang="ko-KR" sz="3600" b="1">
                <a:solidFill>
                  <a:srgbClr val="f2f2f2"/>
                </a:solidFill>
                <a:latin typeface="나눔스퀘어라운드 Regular"/>
                <a:ea typeface="나눔스퀘어라운드 Regular"/>
              </a:rPr>
              <a:t>SafeFood </a:t>
            </a:r>
            <a:r>
              <a:rPr lang="ko-KR" altLang="ko-KR" sz="3600" spc="-150">
                <a:solidFill>
                  <a:srgbClr val="f2f2f2"/>
                </a:solidFill>
                <a:ea typeface="나눔스퀘어라운드 Regular"/>
              </a:rPr>
              <a:t>종합 프로젝트</a:t>
            </a:r>
          </a:p>
        </p:txBody>
      </p:sp>
      <p:pic>
        <p:nvPicPr>
          <p:cNvPr id="7" name="nppt_15579672894971318" descr="이미지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644943" y="1044557"/>
            <a:ext cx="3196060" cy="319427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lide8_picture1"/>
          <p:cNvPicPr>
            <a:picLocks noChangeAspect="1"/>
          </p:cNvPicPr>
          <p:nvPr/>
        </p:nvPicPr>
        <p:blipFill>
          <a:blip r:embed="rId2" cstate="print"/>
          <a:srcRect t="7845" b="784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slide8_shape1"/>
          <p:cNvSpPr/>
          <p:nvPr/>
        </p:nvSpPr>
        <p:spPr>
          <a:xfrm>
            <a:off x="0" y="0"/>
            <a:ext cx="12204912" cy="6858001"/>
          </a:xfrm>
          <a:prstGeom prst="rect">
            <a:avLst/>
          </a:prstGeom>
          <a:solidFill>
            <a:schemeClr val="accent6">
              <a:alpha val="80000"/>
            </a:schemeClr>
          </a:solidFill>
          <a:ln w="12700" cap="flat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 rot="0">
            <a:prstTxWarp prst="textNoShape"/>
            <a:noAutofit xmlns:a="http://schemas.openxmlformats.org/drawingml/2006/main"/>
          </a:bodyPr>
          <a:lstStyle/>
          <a:p>
            <a:pPr algn="ctr" marL="0" defTabSz="914400" latinLnBrk="1"/>
            <a:endParaRPr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" name="slide8_shape2"/>
          <p:cNvSpPr/>
          <p:nvPr/>
        </p:nvSpPr>
        <p:spPr>
          <a:xfrm>
            <a:off x="0" y="0"/>
            <a:ext cx="2544417" cy="6858000"/>
          </a:xfrm>
          <a:prstGeom prst="rect">
            <a:avLst/>
          </a:prstGeom>
          <a:solidFill>
            <a:schemeClr val="accent2"/>
          </a:solidFill>
          <a:ln w="12700" cap="flat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marL="0" defTabSz="914400" latinLnBrk="1"/>
            <a:endParaRPr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" name="slide8_shape3"/>
          <p:cNvSpPr/>
          <p:nvPr/>
        </p:nvSpPr>
        <p:spPr>
          <a:xfrm>
            <a:off x="298173" y="337932"/>
            <a:ext cx="955711" cy="1107996"/>
          </a:xfrm>
          <a:prstGeom prst="rect">
            <a:avLst/>
          </a:prstGeom>
          <a:noFill/>
        </p:spPr>
        <p:txBody>
          <a:bodyPr wrap="none">
            <a:spAutoFit xmlns:a="http://schemas.openxmlformats.org/drawingml/2006/main"/>
          </a:bodyPr>
          <a:lstStyle/>
          <a:p>
            <a:pPr algn="l" marL="0" defTabSz="914400" latinLnBrk="1"/>
            <a:r>
              <a:rPr lang="en-US" altLang="ko-KR" sz="6600" kern="1200">
                <a:solidFill>
                  <a:schemeClr val="accent3">
                    <a:lumMod val="20000"/>
                    <a:lumOff val="80000"/>
                  </a:schemeClr>
                </a:solidFill>
                <a:latin typeface="나눔바른펜"/>
                <a:ea typeface="나눔바른펜"/>
                <a:cs typeface="+mn-cs"/>
              </a:rPr>
              <a:t>02</a:t>
            </a:r>
            <a:endParaRPr sz="6600" kern="1200">
              <a:solidFill>
                <a:schemeClr val="accent3">
                  <a:lumMod val="20000"/>
                  <a:lumOff val="80000"/>
                </a:schemeClr>
              </a:solidFill>
              <a:latin typeface="나눔바른펜"/>
              <a:ea typeface="나눔바른펜"/>
              <a:cs typeface="+mn-cs"/>
            </a:endParaRPr>
          </a:p>
        </p:txBody>
      </p:sp>
      <p:cxnSp>
        <p:nvCxnSpPr>
          <p:cNvPr id="7" name="slide8_shape4"/>
          <p:cNvCxnSpPr/>
          <p:nvPr/>
        </p:nvCxnSpPr>
        <p:spPr>
          <a:xfrm>
            <a:off x="248478" y="1560444"/>
            <a:ext cx="906020" cy="0"/>
          </a:xfrm>
          <a:prstGeom prst="line">
            <a:avLst/>
          </a:prstGeom>
          <a:ln w="57150" cap="flat">
            <a:solidFill>
              <a:schemeClr val="accent3">
                <a:lumMod val="20000"/>
                <a:lumOff val="80000"/>
              </a:schemeClr>
            </a:solidFill>
            <a:prstDash val="solid"/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slide8_group1"/>
          <p:cNvGrpSpPr>
            <a:grpSpLocks/>
          </p:cNvGrpSpPr>
          <p:nvPr/>
        </p:nvGrpSpPr>
        <p:grpSpPr>
          <a:xfrm>
            <a:off x="2820277" y="3429000"/>
            <a:ext cx="4517521" cy="803870"/>
            <a:chOff x="2820277" y="3429000"/>
            <a:chExt cx="4517521" cy="803870"/>
          </a:xfrm>
        </p:grpSpPr>
        <p:sp>
          <p:nvSpPr>
            <p:cNvPr id="9" name="slide8_shape5"/>
            <p:cNvSpPr/>
            <p:nvPr/>
          </p:nvSpPr>
          <p:spPr>
            <a:xfrm>
              <a:off x="2820277" y="3429000"/>
              <a:ext cx="3539752" cy="646331"/>
            </a:xfrm>
            <a:prstGeom prst="rect">
              <a:avLst/>
            </a:prstGeom>
            <a:noFill/>
          </p:spPr>
          <p:txBody>
            <a:bodyPr wrap="none">
              <a:spAutoFit xmlns:a="http://schemas.openxmlformats.org/drawingml/2006/main"/>
            </a:bodyPr>
            <a:lstStyle/>
            <a:p>
              <a:pPr algn="l" marL="0" defTabSz="914400" latinLnBrk="1"/>
              <a:r>
                <a:rPr lang="en-US" altLang="ko-KR" sz="3600" b="1" kern="1200">
                  <a:solidFill>
                    <a:schemeClr val="accent2">
                      <a:lumMod val="50000"/>
                    </a:schemeClr>
                  </a:solidFill>
                  <a:latin typeface="+mn-lt"/>
                  <a:ea typeface="+mn-ea"/>
                  <a:cs typeface="+mn-cs"/>
                </a:rPr>
                <a:t>Insert Text Here</a:t>
              </a:r>
              <a:endParaRPr sz="3600" b="1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" name="slide8_shape6"/>
            <p:cNvSpPr/>
            <p:nvPr/>
          </p:nvSpPr>
          <p:spPr>
            <a:xfrm>
              <a:off x="2820277" y="3925093"/>
              <a:ext cx="4517521" cy="307777"/>
            </a:xfrm>
            <a:prstGeom prst="rect">
              <a:avLst/>
            </a:prstGeom>
            <a:noFill/>
          </p:spPr>
          <p:txBody>
            <a:bodyPr wrap="square">
              <a:spAutoFit xmlns:a="http://schemas.openxmlformats.org/drawingml/2006/main"/>
            </a:bodyPr>
            <a:lstStyle/>
            <a:p>
              <a:pPr algn="l" marL="0" defTabSz="914400" latinLnBrk="1"/>
              <a:r>
                <a:rPr lang="en-US" altLang="ko-KR" sz="1400" kern="1200">
                  <a:solidFill>
                    <a:schemeClr val="accent2">
                      <a:lumMod val="50000"/>
                    </a:schemeClr>
                  </a:solidFill>
                  <a:latin typeface="+mn-lt"/>
                  <a:ea typeface="+mn-ea"/>
                  <a:cs typeface="+mn-cs"/>
                </a:rPr>
                <a:t>Lorem Ipsum is simply dummy text of the printing</a:t>
              </a:r>
              <a:endParaRPr sz="14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nppt_15579672894971637"/>
          <p:cNvPicPr>
            <a:picLocks noChangeAspect="1"/>
          </p:cNvPicPr>
          <p:nvPr/>
        </p:nvPicPr>
        <p:blipFill>
          <a:blip r:embed="rId2" cstate="print"/>
          <a:srcRect r="7025" l="1617"/>
          <a:stretch>
            <a:fillRect/>
          </a:stretch>
        </p:blipFill>
        <p:spPr>
          <a:xfrm>
            <a:off x="682048" y="-1"/>
            <a:ext cx="11522864" cy="6865263"/>
          </a:xfrm>
          <a:prstGeom prst="rect">
            <a:avLst/>
          </a:prstGeom>
        </p:spPr>
      </p:pic>
      <p:sp>
        <p:nvSpPr>
          <p:cNvPr id="4" name="nppt_15579672894971638"/>
          <p:cNvSpPr/>
          <p:nvPr/>
        </p:nvSpPr>
        <p:spPr>
          <a:xfrm>
            <a:off x="0" y="7261"/>
            <a:ext cx="12204912" cy="6858001"/>
          </a:xfrm>
          <a:prstGeom prst="rect">
            <a:avLst/>
          </a:prstGeom>
          <a:solidFill>
            <a:schemeClr val="accent6">
              <a:alpha val="60000"/>
            </a:schemeClr>
          </a:solidFill>
          <a:ln w="12700" cap="flat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 rot="0">
            <a:prstTxWarp prst="textNoShape"/>
            <a:noAutofit xmlns:a="http://schemas.openxmlformats.org/drawingml/2006/main"/>
          </a:bodyPr>
          <a:lstStyle/>
          <a:p>
            <a:pPr algn="ctr" marL="0">
              <a:lnSpc>
                <a:spcPct val="100000"/>
              </a:lnSpc>
              <a:buNone/>
            </a:pPr>
            <a:r>
              <a:rPr lang="en-US" altLang="ko-KR" sz="1800">
                <a:solidFill>
                  <a:schemeClr val="tx1">
                    <a:alpha val="100000"/>
                  </a:schemeClr>
                </a:solidFill>
                <a:latin typeface="+mn-lt"/>
              </a:rPr>
              <a:t/>
            </a:r>
          </a:p>
        </p:txBody>
      </p:sp>
      <p:sp>
        <p:nvSpPr>
          <p:cNvPr id="5" name="nppt_15579672894971642"/>
          <p:cNvSpPr/>
          <p:nvPr/>
        </p:nvSpPr>
        <p:spPr>
          <a:xfrm>
            <a:off x="0" y="0"/>
            <a:ext cx="2544417" cy="6858000"/>
          </a:xfrm>
          <a:prstGeom prst="rect">
            <a:avLst/>
          </a:prstGeom>
          <a:solidFill>
            <a:schemeClr val="accent2"/>
          </a:solidFill>
          <a:ln w="12700" cap="flat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marL="0" defTabSz="914400" latinLnBrk="1"/>
            <a:endParaRPr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" name="nppt_15579672894971646"/>
          <p:cNvSpPr/>
          <p:nvPr/>
        </p:nvSpPr>
        <p:spPr>
          <a:xfrm>
            <a:off x="298173" y="337932"/>
            <a:ext cx="856325" cy="1107996"/>
          </a:xfrm>
          <a:prstGeom prst="rect">
            <a:avLst/>
          </a:prstGeom>
          <a:noFill/>
        </p:spPr>
        <p:txBody>
          <a:bodyPr wrap="none">
            <a:spAutoFit xmlns:a="http://schemas.openxmlformats.org/drawingml/2006/main"/>
          </a:bodyPr>
          <a:lstStyle/>
          <a:p>
            <a:pPr algn="l" marL="0" defTabSz="914400" latinLnBrk="1"/>
            <a:r>
              <a:rPr lang="en-US" altLang="ko-KR" sz="6600" kern="1200">
                <a:solidFill>
                  <a:schemeClr val="accent3">
                    <a:lumMod val="20000"/>
                    <a:lumOff val="80000"/>
                  </a:schemeClr>
                </a:solidFill>
                <a:latin typeface="나눔바른펜"/>
                <a:ea typeface="나눔바른펜"/>
                <a:cs typeface="+mn-cs"/>
              </a:rPr>
              <a:t>01</a:t>
            </a:r>
            <a:endParaRPr sz="6600" kern="1200">
              <a:solidFill>
                <a:schemeClr val="accent3">
                  <a:lumMod val="20000"/>
                  <a:lumOff val="80000"/>
                </a:schemeClr>
              </a:solidFill>
              <a:latin typeface="나눔바른펜"/>
              <a:ea typeface="나눔바른펜"/>
              <a:cs typeface="+mn-cs"/>
            </a:endParaRPr>
          </a:p>
        </p:txBody>
      </p:sp>
      <p:cxnSp>
        <p:nvCxnSpPr>
          <p:cNvPr id="7" name="nppt_15579672894971648"/>
          <p:cNvCxnSpPr/>
          <p:nvPr/>
        </p:nvCxnSpPr>
        <p:spPr>
          <a:xfrm>
            <a:off x="248478" y="1560444"/>
            <a:ext cx="906020" cy="0"/>
          </a:xfrm>
          <a:prstGeom prst="line">
            <a:avLst/>
          </a:prstGeom>
          <a:ln w="57150" cap="flat">
            <a:solidFill>
              <a:schemeClr val="accent3">
                <a:lumMod val="20000"/>
                <a:lumOff val="80000"/>
              </a:schemeClr>
            </a:solidFill>
            <a:prstDash val="solid"/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nppt_15579672894971651"/>
          <p:cNvGrpSpPr>
            <a:grpSpLocks/>
          </p:cNvGrpSpPr>
          <p:nvPr/>
        </p:nvGrpSpPr>
        <p:grpSpPr>
          <a:xfrm>
            <a:off x="2820277" y="1861642"/>
            <a:ext cx="4517521" cy="803870"/>
            <a:chOff x="2820277" y="1861642"/>
            <a:chExt cx="4517521" cy="803870"/>
          </a:xfrm>
        </p:grpSpPr>
        <p:sp>
          <p:nvSpPr>
            <p:cNvPr id="9" name="nppt_15579672894971652"/>
            <p:cNvSpPr/>
            <p:nvPr/>
          </p:nvSpPr>
          <p:spPr>
            <a:xfrm>
              <a:off x="2820277" y="1861642"/>
              <a:ext cx="3539752" cy="646331"/>
            </a:xfrm>
            <a:prstGeom prst="rect">
              <a:avLst/>
            </a:prstGeom>
            <a:noFill/>
          </p:spPr>
          <p:txBody>
            <a:bodyPr wrap="none">
              <a:spAutoFit xmlns:a="http://schemas.openxmlformats.org/drawingml/2006/main"/>
            </a:bodyPr>
            <a:lstStyle/>
            <a:p>
              <a:pPr algn="l" marL="0" defTabSz="914400" latinLnBrk="1"/>
              <a:r>
                <a:rPr lang="en-US" altLang="ko-KR" sz="3600" b="1" kern="1200">
                  <a:solidFill>
                    <a:schemeClr val="accent2">
                      <a:lumMod val="50000"/>
                    </a:schemeClr>
                  </a:solidFill>
                  <a:latin typeface="+mn-lt"/>
                  <a:ea typeface="+mn-ea"/>
                  <a:cs typeface="+mn-cs"/>
                </a:rPr>
                <a:t>Insert Text Here</a:t>
              </a:r>
              <a:endParaRPr sz="3600" b="1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" name="nppt_15579672894971654"/>
            <p:cNvSpPr/>
            <p:nvPr/>
          </p:nvSpPr>
          <p:spPr>
            <a:xfrm>
              <a:off x="2820277" y="2357735"/>
              <a:ext cx="4517521" cy="307777"/>
            </a:xfrm>
            <a:prstGeom prst="rect">
              <a:avLst/>
            </a:prstGeom>
            <a:noFill/>
          </p:spPr>
          <p:txBody>
            <a:bodyPr wrap="square">
              <a:spAutoFit xmlns:a="http://schemas.openxmlformats.org/drawingml/2006/main"/>
            </a:bodyPr>
            <a:lstStyle/>
            <a:p>
              <a:pPr algn="l" marL="0" defTabSz="914400" latinLnBrk="1"/>
              <a:r>
                <a:rPr lang="en-US" altLang="ko-KR" sz="1400" kern="1200">
                  <a:solidFill>
                    <a:schemeClr val="accent2">
                      <a:lumMod val="50000"/>
                    </a:schemeClr>
                  </a:solidFill>
                  <a:latin typeface="+mn-lt"/>
                  <a:ea typeface="+mn-ea"/>
                  <a:cs typeface="+mn-cs"/>
                </a:rPr>
                <a:t>Lorem Ipsum is simply dummy text of the printing</a:t>
              </a:r>
              <a:endParaRPr sz="14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endParaRP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nppt_15579672894971665"/>
          <p:cNvPicPr>
            <a:picLocks noChangeAspect="1"/>
          </p:cNvPicPr>
          <p:nvPr/>
        </p:nvPicPr>
        <p:blipFill>
          <a:blip r:embed="rId2" cstate="print"/>
          <a:srcRect r="7025" l="1617"/>
          <a:stretch>
            <a:fillRect/>
          </a:stretch>
        </p:blipFill>
        <p:spPr>
          <a:xfrm>
            <a:off x="682048" y="-1"/>
            <a:ext cx="11522864" cy="6865263"/>
          </a:xfrm>
          <a:prstGeom prst="rect">
            <a:avLst/>
          </a:prstGeom>
        </p:spPr>
      </p:pic>
      <p:sp>
        <p:nvSpPr>
          <p:cNvPr id="4" name="nppt_15579672894971666"/>
          <p:cNvSpPr/>
          <p:nvPr/>
        </p:nvSpPr>
        <p:spPr>
          <a:xfrm>
            <a:off x="0" y="7261"/>
            <a:ext cx="12204912" cy="6858001"/>
          </a:xfrm>
          <a:prstGeom prst="rect">
            <a:avLst/>
          </a:prstGeom>
          <a:solidFill>
            <a:schemeClr val="accent6">
              <a:alpha val="60000"/>
            </a:schemeClr>
          </a:solidFill>
          <a:ln w="12700" cap="flat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 rot="0">
            <a:prstTxWarp prst="textNoShape"/>
            <a:noAutofit xmlns:a="http://schemas.openxmlformats.org/drawingml/2006/main"/>
          </a:bodyPr>
          <a:lstStyle/>
          <a:p>
            <a:pPr algn="ctr" marL="0">
              <a:lnSpc>
                <a:spcPct val="100000"/>
              </a:lnSpc>
              <a:buNone/>
            </a:pPr>
            <a:r>
              <a:rPr lang="en-US" altLang="ko-KR" sz="1800">
                <a:solidFill>
                  <a:schemeClr val="tx1">
                    <a:alpha val="100000"/>
                  </a:schemeClr>
                </a:solidFill>
                <a:latin typeface="+mn-lt"/>
              </a:rPr>
              <a:t/>
            </a:r>
          </a:p>
        </p:txBody>
      </p:sp>
      <p:sp>
        <p:nvSpPr>
          <p:cNvPr id="5" name="nppt_15579672894971670"/>
          <p:cNvSpPr/>
          <p:nvPr/>
        </p:nvSpPr>
        <p:spPr>
          <a:xfrm>
            <a:off x="0" y="0"/>
            <a:ext cx="2544417" cy="6858000"/>
          </a:xfrm>
          <a:prstGeom prst="rect">
            <a:avLst/>
          </a:prstGeom>
          <a:solidFill>
            <a:schemeClr val="accent2"/>
          </a:solidFill>
          <a:ln w="12700" cap="flat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marL="0" defTabSz="914400" latinLnBrk="1"/>
            <a:endParaRPr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" name="nppt_15579672894971674"/>
          <p:cNvSpPr/>
          <p:nvPr/>
        </p:nvSpPr>
        <p:spPr>
          <a:xfrm>
            <a:off x="298173" y="337932"/>
            <a:ext cx="856325" cy="1107996"/>
          </a:xfrm>
          <a:prstGeom prst="rect">
            <a:avLst/>
          </a:prstGeom>
          <a:noFill/>
        </p:spPr>
        <p:txBody>
          <a:bodyPr wrap="none">
            <a:spAutoFit xmlns:a="http://schemas.openxmlformats.org/drawingml/2006/main"/>
          </a:bodyPr>
          <a:lstStyle/>
          <a:p>
            <a:pPr algn="l" marL="0" defTabSz="914400" latinLnBrk="1"/>
            <a:r>
              <a:rPr lang="en-US" altLang="ko-KR" sz="6600" kern="1200">
                <a:solidFill>
                  <a:schemeClr val="accent3">
                    <a:lumMod val="20000"/>
                    <a:lumOff val="80000"/>
                  </a:schemeClr>
                </a:solidFill>
                <a:latin typeface="나눔바른펜"/>
                <a:ea typeface="나눔바른펜"/>
                <a:cs typeface="+mn-cs"/>
              </a:rPr>
              <a:t>01</a:t>
            </a:r>
            <a:endParaRPr sz="6600" kern="1200">
              <a:solidFill>
                <a:schemeClr val="accent3">
                  <a:lumMod val="20000"/>
                  <a:lumOff val="80000"/>
                </a:schemeClr>
              </a:solidFill>
              <a:latin typeface="나눔바른펜"/>
              <a:ea typeface="나눔바른펜"/>
              <a:cs typeface="+mn-cs"/>
            </a:endParaRPr>
          </a:p>
        </p:txBody>
      </p:sp>
      <p:cxnSp>
        <p:nvCxnSpPr>
          <p:cNvPr id="7" name="nppt_15579672894971676"/>
          <p:cNvCxnSpPr/>
          <p:nvPr/>
        </p:nvCxnSpPr>
        <p:spPr>
          <a:xfrm>
            <a:off x="248478" y="1560444"/>
            <a:ext cx="906020" cy="0"/>
          </a:xfrm>
          <a:prstGeom prst="line">
            <a:avLst/>
          </a:prstGeom>
          <a:ln w="57150" cap="flat">
            <a:solidFill>
              <a:schemeClr val="accent3">
                <a:lumMod val="20000"/>
                <a:lumOff val="80000"/>
              </a:schemeClr>
            </a:solidFill>
            <a:prstDash val="solid"/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nppt_15579672894971679"/>
          <p:cNvGrpSpPr>
            <a:grpSpLocks/>
          </p:cNvGrpSpPr>
          <p:nvPr/>
        </p:nvGrpSpPr>
        <p:grpSpPr>
          <a:xfrm>
            <a:off x="2820277" y="1861642"/>
            <a:ext cx="4517521" cy="803870"/>
            <a:chOff x="2820277" y="1861642"/>
            <a:chExt cx="4517521" cy="803870"/>
          </a:xfrm>
        </p:grpSpPr>
        <p:sp>
          <p:nvSpPr>
            <p:cNvPr id="9" name="nppt_15579672894971680"/>
            <p:cNvSpPr/>
            <p:nvPr/>
          </p:nvSpPr>
          <p:spPr>
            <a:xfrm>
              <a:off x="2820277" y="1861642"/>
              <a:ext cx="3539752" cy="646331"/>
            </a:xfrm>
            <a:prstGeom prst="rect">
              <a:avLst/>
            </a:prstGeom>
            <a:noFill/>
          </p:spPr>
          <p:txBody>
            <a:bodyPr wrap="none">
              <a:spAutoFit xmlns:a="http://schemas.openxmlformats.org/drawingml/2006/main"/>
            </a:bodyPr>
            <a:lstStyle/>
            <a:p>
              <a:pPr algn="l" marL="0" defTabSz="914400" latinLnBrk="1"/>
              <a:r>
                <a:rPr lang="en-US" altLang="ko-KR" sz="3600" b="1" kern="1200">
                  <a:solidFill>
                    <a:schemeClr val="accent2">
                      <a:lumMod val="50000"/>
                    </a:schemeClr>
                  </a:solidFill>
                  <a:latin typeface="+mn-lt"/>
                  <a:ea typeface="+mn-ea"/>
                  <a:cs typeface="+mn-cs"/>
                </a:rPr>
                <a:t>Insert Text Here</a:t>
              </a:r>
              <a:endParaRPr sz="3600" b="1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" name="nppt_15579672894971682"/>
            <p:cNvSpPr/>
            <p:nvPr/>
          </p:nvSpPr>
          <p:spPr>
            <a:xfrm>
              <a:off x="2820277" y="2357735"/>
              <a:ext cx="4517521" cy="307777"/>
            </a:xfrm>
            <a:prstGeom prst="rect">
              <a:avLst/>
            </a:prstGeom>
            <a:noFill/>
          </p:spPr>
          <p:txBody>
            <a:bodyPr wrap="square">
              <a:spAutoFit xmlns:a="http://schemas.openxmlformats.org/drawingml/2006/main"/>
            </a:bodyPr>
            <a:lstStyle/>
            <a:p>
              <a:pPr algn="l" marL="0" defTabSz="914400" latinLnBrk="1"/>
              <a:r>
                <a:rPr lang="en-US" altLang="ko-KR" sz="1400" kern="1200">
                  <a:solidFill>
                    <a:schemeClr val="accent2">
                      <a:lumMod val="50000"/>
                    </a:schemeClr>
                  </a:solidFill>
                  <a:latin typeface="+mn-lt"/>
                  <a:ea typeface="+mn-ea"/>
                  <a:cs typeface="+mn-cs"/>
                </a:rPr>
                <a:t>Lorem Ipsum is simply dummy text of the printing</a:t>
              </a:r>
              <a:endParaRPr sz="14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endParaRP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nppt_15579672894971693"/>
          <p:cNvPicPr>
            <a:picLocks noChangeAspect="1"/>
          </p:cNvPicPr>
          <p:nvPr/>
        </p:nvPicPr>
        <p:blipFill>
          <a:blip r:embed="rId2" cstate="print"/>
          <a:srcRect r="7025" l="1617"/>
          <a:stretch>
            <a:fillRect/>
          </a:stretch>
        </p:blipFill>
        <p:spPr>
          <a:xfrm>
            <a:off x="682048" y="-1"/>
            <a:ext cx="11522864" cy="6865263"/>
          </a:xfrm>
          <a:prstGeom prst="rect">
            <a:avLst/>
          </a:prstGeom>
        </p:spPr>
      </p:pic>
      <p:sp>
        <p:nvSpPr>
          <p:cNvPr id="4" name="nppt_15579672894971694"/>
          <p:cNvSpPr/>
          <p:nvPr/>
        </p:nvSpPr>
        <p:spPr>
          <a:xfrm>
            <a:off x="0" y="7261"/>
            <a:ext cx="12204912" cy="6858001"/>
          </a:xfrm>
          <a:prstGeom prst="rect">
            <a:avLst/>
          </a:prstGeom>
          <a:solidFill>
            <a:schemeClr val="accent6">
              <a:alpha val="60000"/>
            </a:schemeClr>
          </a:solidFill>
          <a:ln w="12700" cap="flat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 rot="0">
            <a:prstTxWarp prst="textNoShape"/>
            <a:noAutofit xmlns:a="http://schemas.openxmlformats.org/drawingml/2006/main"/>
          </a:bodyPr>
          <a:lstStyle/>
          <a:p>
            <a:pPr algn="ctr" marL="0">
              <a:lnSpc>
                <a:spcPct val="100000"/>
              </a:lnSpc>
              <a:buNone/>
            </a:pPr>
            <a:r>
              <a:rPr lang="en-US" altLang="ko-KR" sz="1800">
                <a:solidFill>
                  <a:schemeClr val="tx1">
                    <a:alpha val="100000"/>
                  </a:schemeClr>
                </a:solidFill>
                <a:latin typeface="+mn-lt"/>
              </a:rPr>
              <a:t/>
            </a:r>
          </a:p>
        </p:txBody>
      </p:sp>
      <p:sp>
        <p:nvSpPr>
          <p:cNvPr id="5" name="nppt_15579672894971698"/>
          <p:cNvSpPr/>
          <p:nvPr/>
        </p:nvSpPr>
        <p:spPr>
          <a:xfrm>
            <a:off x="0" y="0"/>
            <a:ext cx="2544417" cy="6858000"/>
          </a:xfrm>
          <a:prstGeom prst="rect">
            <a:avLst/>
          </a:prstGeom>
          <a:solidFill>
            <a:schemeClr val="accent2"/>
          </a:solidFill>
          <a:ln w="12700" cap="flat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marL="0" defTabSz="914400" latinLnBrk="1"/>
            <a:endParaRPr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" name="nppt_15579672894971702"/>
          <p:cNvSpPr/>
          <p:nvPr/>
        </p:nvSpPr>
        <p:spPr>
          <a:xfrm>
            <a:off x="298173" y="337932"/>
            <a:ext cx="856325" cy="1107996"/>
          </a:xfrm>
          <a:prstGeom prst="rect">
            <a:avLst/>
          </a:prstGeom>
          <a:noFill/>
        </p:spPr>
        <p:txBody>
          <a:bodyPr wrap="none">
            <a:spAutoFit xmlns:a="http://schemas.openxmlformats.org/drawingml/2006/main"/>
          </a:bodyPr>
          <a:lstStyle/>
          <a:p>
            <a:pPr algn="l" marL="0" defTabSz="914400" latinLnBrk="1"/>
            <a:r>
              <a:rPr lang="en-US" altLang="ko-KR" sz="6600" kern="1200">
                <a:solidFill>
                  <a:schemeClr val="accent3">
                    <a:lumMod val="20000"/>
                    <a:lumOff val="80000"/>
                  </a:schemeClr>
                </a:solidFill>
                <a:latin typeface="나눔바른펜"/>
                <a:ea typeface="나눔바른펜"/>
                <a:cs typeface="+mn-cs"/>
              </a:rPr>
              <a:t>01</a:t>
            </a:r>
            <a:endParaRPr sz="6600" kern="1200">
              <a:solidFill>
                <a:schemeClr val="accent3">
                  <a:lumMod val="20000"/>
                  <a:lumOff val="80000"/>
                </a:schemeClr>
              </a:solidFill>
              <a:latin typeface="나눔바른펜"/>
              <a:ea typeface="나눔바른펜"/>
              <a:cs typeface="+mn-cs"/>
            </a:endParaRPr>
          </a:p>
        </p:txBody>
      </p:sp>
      <p:cxnSp>
        <p:nvCxnSpPr>
          <p:cNvPr id="7" name="nppt_15579672894971704"/>
          <p:cNvCxnSpPr/>
          <p:nvPr/>
        </p:nvCxnSpPr>
        <p:spPr>
          <a:xfrm>
            <a:off x="248478" y="1560444"/>
            <a:ext cx="906020" cy="0"/>
          </a:xfrm>
          <a:prstGeom prst="line">
            <a:avLst/>
          </a:prstGeom>
          <a:ln w="57150" cap="flat">
            <a:solidFill>
              <a:schemeClr val="accent3">
                <a:lumMod val="20000"/>
                <a:lumOff val="80000"/>
              </a:schemeClr>
            </a:solidFill>
            <a:prstDash val="solid"/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nppt_15579672894971707"/>
          <p:cNvGrpSpPr>
            <a:grpSpLocks/>
          </p:cNvGrpSpPr>
          <p:nvPr/>
        </p:nvGrpSpPr>
        <p:grpSpPr>
          <a:xfrm>
            <a:off x="2820277" y="1861642"/>
            <a:ext cx="4517521" cy="803870"/>
            <a:chOff x="2820277" y="1861642"/>
            <a:chExt cx="4517521" cy="803870"/>
          </a:xfrm>
        </p:grpSpPr>
        <p:sp>
          <p:nvSpPr>
            <p:cNvPr id="9" name="nppt_15579672894971708"/>
            <p:cNvSpPr/>
            <p:nvPr/>
          </p:nvSpPr>
          <p:spPr>
            <a:xfrm>
              <a:off x="2820277" y="1861642"/>
              <a:ext cx="3539752" cy="646331"/>
            </a:xfrm>
            <a:prstGeom prst="rect">
              <a:avLst/>
            </a:prstGeom>
            <a:noFill/>
          </p:spPr>
          <p:txBody>
            <a:bodyPr wrap="none">
              <a:spAutoFit xmlns:a="http://schemas.openxmlformats.org/drawingml/2006/main"/>
            </a:bodyPr>
            <a:lstStyle/>
            <a:p>
              <a:pPr algn="l" marL="0" defTabSz="914400" latinLnBrk="1"/>
              <a:r>
                <a:rPr lang="en-US" altLang="ko-KR" sz="3600" b="1" kern="1200">
                  <a:solidFill>
                    <a:schemeClr val="accent2">
                      <a:lumMod val="50000"/>
                    </a:schemeClr>
                  </a:solidFill>
                  <a:latin typeface="+mn-lt"/>
                  <a:ea typeface="+mn-ea"/>
                  <a:cs typeface="+mn-cs"/>
                </a:rPr>
                <a:t>Insert Text Here</a:t>
              </a:r>
              <a:endParaRPr sz="3600" b="1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" name="nppt_15579672894971710"/>
            <p:cNvSpPr/>
            <p:nvPr/>
          </p:nvSpPr>
          <p:spPr>
            <a:xfrm>
              <a:off x="2820277" y="2357735"/>
              <a:ext cx="4517521" cy="307777"/>
            </a:xfrm>
            <a:prstGeom prst="rect">
              <a:avLst/>
            </a:prstGeom>
            <a:noFill/>
          </p:spPr>
          <p:txBody>
            <a:bodyPr wrap="square">
              <a:spAutoFit xmlns:a="http://schemas.openxmlformats.org/drawingml/2006/main"/>
            </a:bodyPr>
            <a:lstStyle/>
            <a:p>
              <a:pPr algn="l" marL="0" defTabSz="914400" latinLnBrk="1"/>
              <a:r>
                <a:rPr lang="en-US" altLang="ko-KR" sz="1400" kern="1200">
                  <a:solidFill>
                    <a:schemeClr val="accent2">
                      <a:lumMod val="50000"/>
                    </a:schemeClr>
                  </a:solidFill>
                  <a:latin typeface="+mn-lt"/>
                  <a:ea typeface="+mn-ea"/>
                  <a:cs typeface="+mn-cs"/>
                </a:rPr>
                <a:t>Lorem Ipsum is simply dummy text of the printing</a:t>
              </a:r>
              <a:endParaRPr sz="14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9_shape1"/>
          <p:cNvSpPr/>
          <p:nvPr/>
        </p:nvSpPr>
        <p:spPr>
          <a:xfrm>
            <a:off x="4800600" y="1973064"/>
            <a:ext cx="2590800" cy="2590800"/>
          </a:xfrm>
          <a:prstGeom prst="ellipse">
            <a:avLst/>
          </a:prstGeom>
          <a:pattFill prst="dkUpDiag">
            <a:fgClr>
              <a:schemeClr val="bg1">
                <a:lumMod val="95000"/>
              </a:schemeClr>
            </a:fgClr>
            <a:bgClr>
              <a:schemeClr val="accent4">
                <a:lumMod val="40000"/>
                <a:lumOff val="60000"/>
              </a:schemeClr>
            </a:bgClr>
          </a:pattFill>
          <a:ln w="12700" cap="flat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 rot="0">
            <a:prstTxWarp prst="textNoShape"/>
            <a:noAutofit xmlns:a="http://schemas.openxmlformats.org/drawingml/2006/main"/>
          </a:bodyPr>
          <a:lstStyle/>
          <a:p>
            <a:pPr algn="ctr" marL="0" defTabSz="914400" latinLnBrk="1"/>
            <a:endParaRPr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9_shape2"/>
          <p:cNvSpPr/>
          <p:nvPr/>
        </p:nvSpPr>
        <p:spPr>
          <a:xfrm>
            <a:off x="308112" y="5"/>
            <a:ext cx="99392" cy="1172812"/>
          </a:xfrm>
          <a:prstGeom prst="rect">
            <a:avLst/>
          </a:prstGeom>
          <a:solidFill>
            <a:schemeClr val="accent2"/>
          </a:solidFill>
          <a:ln w="12700" cap="flat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marL="0" defTabSz="914400" latinLnBrk="1"/>
            <a:endParaRPr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" name="slide9_shape3"/>
          <p:cNvSpPr/>
          <p:nvPr/>
        </p:nvSpPr>
        <p:spPr>
          <a:xfrm>
            <a:off x="10833652" y="6738730"/>
            <a:ext cx="854765" cy="119270"/>
          </a:xfrm>
          <a:prstGeom prst="rect">
            <a:avLst/>
          </a:prstGeom>
          <a:solidFill>
            <a:schemeClr val="accent2"/>
          </a:solidFill>
          <a:ln w="12700" cap="flat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marL="0" defTabSz="914400" latinLnBrk="1"/>
            <a:endParaRPr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" name="slide9_shape4"/>
          <p:cNvSpPr/>
          <p:nvPr/>
        </p:nvSpPr>
        <p:spPr>
          <a:xfrm>
            <a:off x="546652" y="238613"/>
            <a:ext cx="748923" cy="646331"/>
          </a:xfrm>
          <a:prstGeom prst="rect">
            <a:avLst/>
          </a:prstGeom>
          <a:noFill/>
        </p:spPr>
        <p:txBody>
          <a:bodyPr wrap="none">
            <a:spAutoFit xmlns:a="http://schemas.openxmlformats.org/drawingml/2006/main"/>
          </a:bodyPr>
          <a:lstStyle/>
          <a:p>
            <a:pPr algn="l" marL="0" defTabSz="914400" latinLnBrk="1"/>
            <a:r>
              <a:rPr lang="en-US" altLang="ko-KR" sz="3600" b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02</a:t>
            </a:r>
            <a:endParaRPr sz="3600" b="1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" name="slide9_shape5"/>
          <p:cNvSpPr/>
          <p:nvPr/>
        </p:nvSpPr>
        <p:spPr>
          <a:xfrm>
            <a:off x="1346558" y="238613"/>
            <a:ext cx="3355406" cy="646331"/>
          </a:xfrm>
          <a:prstGeom prst="rect">
            <a:avLst/>
          </a:prstGeom>
          <a:noFill/>
        </p:spPr>
        <p:txBody>
          <a:bodyPr wrap="none">
            <a:spAutoFit xmlns:a="http://schemas.openxmlformats.org/drawingml/2006/main"/>
          </a:bodyPr>
          <a:lstStyle/>
          <a:p>
            <a:pPr algn="l" marL="0" defTabSz="914400" latinLnBrk="1"/>
            <a:r>
              <a:rPr lang="ko-KR" altLang="en-US" sz="3600" spc="-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제목을</a:t>
            </a:r>
            <a:r>
              <a:rPr lang="en-US" altLang="en-US" sz="3600" spc="-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3600" spc="-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입력하세요</a:t>
            </a:r>
          </a:p>
        </p:txBody>
      </p:sp>
      <p:sp>
        <p:nvSpPr>
          <p:cNvPr id="8" name="slide9_shape6"/>
          <p:cNvSpPr/>
          <p:nvPr/>
        </p:nvSpPr>
        <p:spPr>
          <a:xfrm>
            <a:off x="1346558" y="875006"/>
            <a:ext cx="4517529" cy="461665"/>
          </a:xfrm>
          <a:prstGeom prst="rect">
            <a:avLst/>
          </a:prstGeom>
          <a:noFill/>
        </p:spPr>
        <p:txBody>
          <a:bodyPr wrap="square">
            <a:spAutoFit xmlns:a="http://schemas.openxmlformats.org/drawingml/2006/main"/>
          </a:bodyPr>
          <a:lstStyle/>
          <a:p>
            <a:pPr algn="just" marL="0" defTabSz="914400" latinLnBrk="1"/>
            <a:r>
              <a:rPr lang="en-US" altLang="ko-KR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Lorem Ipsum is simply dummy text of the printing and typesetting industry. Lorem Ipsum has been the industry's</a:t>
            </a:r>
            <a:endParaRPr sz="12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9" name="slide9_picture1" descr="여자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638800" y="2836664"/>
            <a:ext cx="914400" cy="914400"/>
          </a:xfrm>
          <a:prstGeom prst="rect">
            <a:avLst/>
          </a:prstGeom>
        </p:spPr>
      </p:pic>
      <p:sp>
        <p:nvSpPr>
          <p:cNvPr id="10" name="slide9_shape7"/>
          <p:cNvSpPr/>
          <p:nvPr/>
        </p:nvSpPr>
        <p:spPr>
          <a:xfrm>
            <a:off x="3702804" y="5327257"/>
            <a:ext cx="4735592" cy="584775"/>
          </a:xfrm>
          <a:prstGeom prst="rect">
            <a:avLst/>
          </a:prstGeom>
          <a:noFill/>
        </p:spPr>
        <p:txBody>
          <a:bodyPr wrap="none">
            <a:spAutoFit xmlns:a="http://schemas.openxmlformats.org/drawingml/2006/main"/>
          </a:bodyPr>
          <a:lstStyle/>
          <a:p>
            <a:pPr algn="ctr" marL="0" defTabSz="914400" latinLnBrk="1"/>
            <a:r>
              <a:rPr lang="en-US" altLang="ko-KR" sz="3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20XX</a:t>
            </a:r>
            <a:r>
              <a:rPr lang="ko-KR" altLang="en-US" sz="3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년</a:t>
            </a:r>
            <a:r>
              <a:rPr lang="en-US" altLang="en-US" sz="3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ko-KR" sz="3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100</a:t>
            </a:r>
            <a:r>
              <a:rPr lang="ko-KR" altLang="en-US" sz="3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명</a:t>
            </a:r>
            <a:r>
              <a:rPr lang="en-US" altLang="en-US" sz="3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3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당</a:t>
            </a:r>
            <a:r>
              <a:rPr lang="en-US" altLang="en-US" sz="3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ko-KR" sz="3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OOO</a:t>
            </a:r>
            <a:r>
              <a:rPr lang="en-US" altLang="en-US" sz="3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3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수</a:t>
            </a:r>
          </a:p>
        </p:txBody>
      </p:sp>
      <p:cxnSp>
        <p:nvCxnSpPr>
          <p:cNvPr id="11" name="slide9_shape8"/>
          <p:cNvCxnSpPr/>
          <p:nvPr/>
        </p:nvCxnSpPr>
        <p:spPr>
          <a:xfrm>
            <a:off x="5549900" y="5035157"/>
            <a:ext cx="1092200" cy="0"/>
          </a:xfrm>
          <a:prstGeom prst="line">
            <a:avLst/>
          </a:prstGeom>
          <a:ln w="57150" cap="flat">
            <a:solidFill>
              <a:schemeClr val="tx2">
                <a:lumMod val="75000"/>
              </a:schemeClr>
            </a:solidFill>
            <a:prstDash val="solid"/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10_shape1"/>
          <p:cNvSpPr/>
          <p:nvPr/>
        </p:nvSpPr>
        <p:spPr>
          <a:xfrm>
            <a:off x="1346558" y="1973064"/>
            <a:ext cx="9487094" cy="2590800"/>
          </a:xfrm>
          <a:prstGeom prst="rect">
            <a:avLst/>
          </a:prstGeom>
          <a:pattFill prst="dkUpDiag">
            <a:fgClr>
              <a:schemeClr val="bg1">
                <a:lumMod val="95000"/>
              </a:schemeClr>
            </a:fgClr>
            <a:bgClr>
              <a:schemeClr val="accent4">
                <a:lumMod val="40000"/>
                <a:lumOff val="60000"/>
              </a:schemeClr>
            </a:bgClr>
          </a:pattFill>
          <a:ln w="12700" cap="flat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 rot="0">
            <a:prstTxWarp prst="textNoShape"/>
            <a:noAutofit xmlns:a="http://schemas.openxmlformats.org/drawingml/2006/main"/>
          </a:bodyPr>
          <a:lstStyle/>
          <a:p>
            <a:pPr algn="ctr" marL="0" defTabSz="914400" latinLnBrk="1"/>
            <a:endParaRPr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10_shape2"/>
          <p:cNvSpPr/>
          <p:nvPr/>
        </p:nvSpPr>
        <p:spPr>
          <a:xfrm>
            <a:off x="308112" y="5"/>
            <a:ext cx="99392" cy="1172812"/>
          </a:xfrm>
          <a:prstGeom prst="rect">
            <a:avLst/>
          </a:prstGeom>
          <a:solidFill>
            <a:schemeClr val="accent2"/>
          </a:solidFill>
          <a:ln w="12700" cap="flat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marL="0" defTabSz="914400" latinLnBrk="1"/>
            <a:endParaRPr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" name="slide10_shape3"/>
          <p:cNvSpPr/>
          <p:nvPr/>
        </p:nvSpPr>
        <p:spPr>
          <a:xfrm>
            <a:off x="10833652" y="6738730"/>
            <a:ext cx="854765" cy="119270"/>
          </a:xfrm>
          <a:prstGeom prst="rect">
            <a:avLst/>
          </a:prstGeom>
          <a:solidFill>
            <a:schemeClr val="accent2"/>
          </a:solidFill>
          <a:ln w="12700" cap="flat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marL="0" defTabSz="914400" latinLnBrk="1"/>
            <a:endParaRPr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" name="slide10_shape4"/>
          <p:cNvSpPr/>
          <p:nvPr/>
        </p:nvSpPr>
        <p:spPr>
          <a:xfrm>
            <a:off x="546652" y="238613"/>
            <a:ext cx="748923" cy="646331"/>
          </a:xfrm>
          <a:prstGeom prst="rect">
            <a:avLst/>
          </a:prstGeom>
          <a:noFill/>
        </p:spPr>
        <p:txBody>
          <a:bodyPr wrap="none">
            <a:spAutoFit xmlns:a="http://schemas.openxmlformats.org/drawingml/2006/main"/>
          </a:bodyPr>
          <a:lstStyle/>
          <a:p>
            <a:pPr algn="l" marL="0" defTabSz="914400" latinLnBrk="1"/>
            <a:r>
              <a:rPr lang="en-US" altLang="ko-KR" sz="3600" b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02</a:t>
            </a:r>
            <a:endParaRPr sz="3600" b="1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" name="slide10_shape5"/>
          <p:cNvSpPr/>
          <p:nvPr/>
        </p:nvSpPr>
        <p:spPr>
          <a:xfrm>
            <a:off x="1346558" y="238613"/>
            <a:ext cx="3355406" cy="646331"/>
          </a:xfrm>
          <a:prstGeom prst="rect">
            <a:avLst/>
          </a:prstGeom>
          <a:noFill/>
        </p:spPr>
        <p:txBody>
          <a:bodyPr wrap="none">
            <a:spAutoFit xmlns:a="http://schemas.openxmlformats.org/drawingml/2006/main"/>
          </a:bodyPr>
          <a:lstStyle/>
          <a:p>
            <a:pPr algn="l" marL="0" defTabSz="914400" latinLnBrk="1"/>
            <a:r>
              <a:rPr lang="ko-KR" altLang="en-US" sz="3600" spc="-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제목을</a:t>
            </a:r>
            <a:r>
              <a:rPr lang="en-US" altLang="en-US" sz="3600" spc="-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3600" spc="-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입력하세요</a:t>
            </a:r>
          </a:p>
        </p:txBody>
      </p:sp>
      <p:sp>
        <p:nvSpPr>
          <p:cNvPr id="8" name="slide10_shape6"/>
          <p:cNvSpPr/>
          <p:nvPr/>
        </p:nvSpPr>
        <p:spPr>
          <a:xfrm>
            <a:off x="1346558" y="875006"/>
            <a:ext cx="4517529" cy="461665"/>
          </a:xfrm>
          <a:prstGeom prst="rect">
            <a:avLst/>
          </a:prstGeom>
          <a:noFill/>
        </p:spPr>
        <p:txBody>
          <a:bodyPr wrap="square">
            <a:spAutoFit xmlns:a="http://schemas.openxmlformats.org/drawingml/2006/main"/>
          </a:bodyPr>
          <a:lstStyle/>
          <a:p>
            <a:pPr algn="just" marL="0" defTabSz="914400" latinLnBrk="1"/>
            <a:r>
              <a:rPr lang="en-US" altLang="ko-KR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Lorem Ipsum is simply dummy text of the printing and typesetting industry. Lorem Ipsum has been the industry's</a:t>
            </a:r>
            <a:endParaRPr sz="12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grpSp>
        <p:nvGrpSpPr>
          <p:cNvPr id="9" name="slide10_group1"/>
          <p:cNvGrpSpPr>
            <a:grpSpLocks/>
          </p:cNvGrpSpPr>
          <p:nvPr/>
        </p:nvGrpSpPr>
        <p:grpSpPr>
          <a:xfrm>
            <a:off x="2427361" y="2811264"/>
            <a:ext cx="7306071" cy="914400"/>
            <a:chOff x="2427361" y="2811264"/>
            <a:chExt cx="7306071" cy="914400"/>
          </a:xfrm>
        </p:grpSpPr>
        <p:pic>
          <p:nvPicPr>
            <p:cNvPr id="10" name="slide10_picture1" descr="여자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27361" y="2811264"/>
              <a:ext cx="914400" cy="914400"/>
            </a:xfrm>
            <a:prstGeom prst="rect">
              <a:avLst/>
            </a:prstGeom>
          </p:spPr>
        </p:pic>
        <p:pic>
          <p:nvPicPr>
            <p:cNvPr id="11" name="slide10_picture2" descr="여자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08422" y="2811264"/>
              <a:ext cx="914400" cy="914400"/>
            </a:xfrm>
            <a:prstGeom prst="rect">
              <a:avLst/>
            </a:prstGeom>
          </p:spPr>
        </p:pic>
        <p:pic>
          <p:nvPicPr>
            <p:cNvPr id="12" name="slide10_picture3" descr="여자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89483" y="2811264"/>
              <a:ext cx="914400" cy="914400"/>
            </a:xfrm>
            <a:prstGeom prst="rect">
              <a:avLst/>
            </a:prstGeom>
          </p:spPr>
        </p:pic>
        <p:pic>
          <p:nvPicPr>
            <p:cNvPr id="13" name="slide10_picture4" descr="여자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70544" y="2811264"/>
              <a:ext cx="914400" cy="914400"/>
            </a:xfrm>
            <a:prstGeom prst="rect">
              <a:avLst/>
            </a:prstGeom>
          </p:spPr>
        </p:pic>
        <p:pic>
          <p:nvPicPr>
            <p:cNvPr id="14" name="slide10_picture5" descr="여자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51605" y="2811264"/>
              <a:ext cx="914400" cy="914400"/>
            </a:xfrm>
            <a:prstGeom prst="rect">
              <a:avLst/>
            </a:prstGeom>
          </p:spPr>
        </p:pic>
        <p:pic>
          <p:nvPicPr>
            <p:cNvPr id="15" name="slide10_picture6" descr="여자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32666" y="2811264"/>
              <a:ext cx="914400" cy="914400"/>
            </a:xfrm>
            <a:prstGeom prst="rect">
              <a:avLst/>
            </a:prstGeom>
          </p:spPr>
        </p:pic>
        <p:pic>
          <p:nvPicPr>
            <p:cNvPr id="16" name="slide10_picture7" descr="여자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13727" y="2811264"/>
              <a:ext cx="914400" cy="914400"/>
            </a:xfrm>
            <a:prstGeom prst="rect">
              <a:avLst/>
            </a:prstGeom>
          </p:spPr>
        </p:pic>
        <p:pic>
          <p:nvPicPr>
            <p:cNvPr id="17" name="slide10_picture8" descr="여자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94788" y="2811264"/>
              <a:ext cx="914400" cy="914400"/>
            </a:xfrm>
            <a:prstGeom prst="rect">
              <a:avLst/>
            </a:prstGeom>
          </p:spPr>
        </p:pic>
        <p:pic>
          <p:nvPicPr>
            <p:cNvPr id="18" name="slide10_picture9" descr="여자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75849" y="2811264"/>
              <a:ext cx="914400" cy="914400"/>
            </a:xfrm>
            <a:prstGeom prst="rect">
              <a:avLst/>
            </a:prstGeom>
          </p:spPr>
        </p:pic>
        <p:pic>
          <p:nvPicPr>
            <p:cNvPr id="19" name="slide10_picture10" descr="여자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56910" y="2811264"/>
              <a:ext cx="914400" cy="914400"/>
            </a:xfrm>
            <a:prstGeom prst="rect">
              <a:avLst/>
            </a:prstGeom>
          </p:spPr>
        </p:pic>
        <p:pic>
          <p:nvPicPr>
            <p:cNvPr id="20" name="slide10_picture11" descr="여자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37971" y="2811264"/>
              <a:ext cx="914400" cy="914400"/>
            </a:xfrm>
            <a:prstGeom prst="rect">
              <a:avLst/>
            </a:prstGeom>
          </p:spPr>
        </p:pic>
        <p:pic>
          <p:nvPicPr>
            <p:cNvPr id="21" name="slide10_picture12" descr="여자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819032" y="2811264"/>
              <a:ext cx="914400" cy="914400"/>
            </a:xfrm>
            <a:prstGeom prst="rect">
              <a:avLst/>
            </a:prstGeom>
          </p:spPr>
        </p:pic>
      </p:grpSp>
      <p:sp>
        <p:nvSpPr>
          <p:cNvPr id="22" name="slide10_shape7"/>
          <p:cNvSpPr/>
          <p:nvPr/>
        </p:nvSpPr>
        <p:spPr>
          <a:xfrm>
            <a:off x="3714026" y="5327257"/>
            <a:ext cx="4713150" cy="584775"/>
          </a:xfrm>
          <a:prstGeom prst="rect">
            <a:avLst/>
          </a:prstGeom>
          <a:noFill/>
        </p:spPr>
        <p:txBody>
          <a:bodyPr wrap="none">
            <a:spAutoFit xmlns:a="http://schemas.openxmlformats.org/drawingml/2006/main"/>
          </a:bodyPr>
          <a:lstStyle/>
          <a:p>
            <a:pPr algn="ctr" marL="0" defTabSz="914400" latinLnBrk="1"/>
            <a:r>
              <a:rPr lang="en-US" altLang="ko-KR" sz="3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20YY</a:t>
            </a:r>
            <a:r>
              <a:rPr lang="ko-KR" altLang="en-US" sz="3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년</a:t>
            </a:r>
            <a:r>
              <a:rPr lang="en-US" altLang="en-US" sz="3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ko-KR" sz="3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100</a:t>
            </a:r>
            <a:r>
              <a:rPr lang="ko-KR" altLang="en-US" sz="3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명</a:t>
            </a:r>
            <a:r>
              <a:rPr lang="en-US" altLang="en-US" sz="3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3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당</a:t>
            </a:r>
            <a:r>
              <a:rPr lang="en-US" altLang="en-US" sz="3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ko-KR" sz="3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OOO</a:t>
            </a:r>
            <a:r>
              <a:rPr lang="en-US" altLang="en-US" sz="3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3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수</a:t>
            </a:r>
          </a:p>
        </p:txBody>
      </p:sp>
      <p:cxnSp>
        <p:nvCxnSpPr>
          <p:cNvPr id="23" name="slide10_shape8"/>
          <p:cNvCxnSpPr/>
          <p:nvPr/>
        </p:nvCxnSpPr>
        <p:spPr>
          <a:xfrm>
            <a:off x="5549900" y="5035157"/>
            <a:ext cx="1092200" cy="0"/>
          </a:xfrm>
          <a:prstGeom prst="line">
            <a:avLst/>
          </a:prstGeom>
          <a:ln w="57150" cap="flat">
            <a:solidFill>
              <a:schemeClr val="tx2">
                <a:lumMod val="75000"/>
              </a:schemeClr>
            </a:solidFill>
            <a:prstDash val="solid"/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11_shape1"/>
          <p:cNvSpPr/>
          <p:nvPr/>
        </p:nvSpPr>
        <p:spPr>
          <a:xfrm>
            <a:off x="308112" y="5"/>
            <a:ext cx="99392" cy="1172812"/>
          </a:xfrm>
          <a:prstGeom prst="rect">
            <a:avLst/>
          </a:prstGeom>
          <a:solidFill>
            <a:schemeClr val="accent2"/>
          </a:solidFill>
          <a:ln w="12700" cap="flat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marL="0" defTabSz="914400" latinLnBrk="1"/>
            <a:endParaRPr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11_shape2"/>
          <p:cNvSpPr/>
          <p:nvPr/>
        </p:nvSpPr>
        <p:spPr>
          <a:xfrm>
            <a:off x="10833652" y="6738730"/>
            <a:ext cx="854765" cy="119270"/>
          </a:xfrm>
          <a:prstGeom prst="rect">
            <a:avLst/>
          </a:prstGeom>
          <a:solidFill>
            <a:schemeClr val="accent2"/>
          </a:solidFill>
          <a:ln w="12700" cap="flat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marL="0" defTabSz="914400" latinLnBrk="1"/>
            <a:endParaRPr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" name="slide11_shape3"/>
          <p:cNvSpPr/>
          <p:nvPr/>
        </p:nvSpPr>
        <p:spPr>
          <a:xfrm>
            <a:off x="546652" y="238613"/>
            <a:ext cx="748923" cy="646331"/>
          </a:xfrm>
          <a:prstGeom prst="rect">
            <a:avLst/>
          </a:prstGeom>
          <a:noFill/>
        </p:spPr>
        <p:txBody>
          <a:bodyPr wrap="none">
            <a:spAutoFit xmlns:a="http://schemas.openxmlformats.org/drawingml/2006/main"/>
          </a:bodyPr>
          <a:lstStyle/>
          <a:p>
            <a:pPr algn="l" marL="0" defTabSz="914400" latinLnBrk="1"/>
            <a:r>
              <a:rPr lang="en-US" altLang="ko-KR" sz="3600" b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02</a:t>
            </a:r>
            <a:endParaRPr sz="3600" b="1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" name="slide11_shape4"/>
          <p:cNvSpPr/>
          <p:nvPr/>
        </p:nvSpPr>
        <p:spPr>
          <a:xfrm>
            <a:off x="1346558" y="238613"/>
            <a:ext cx="3355406" cy="646331"/>
          </a:xfrm>
          <a:prstGeom prst="rect">
            <a:avLst/>
          </a:prstGeom>
          <a:noFill/>
        </p:spPr>
        <p:txBody>
          <a:bodyPr wrap="none">
            <a:spAutoFit xmlns:a="http://schemas.openxmlformats.org/drawingml/2006/main"/>
          </a:bodyPr>
          <a:lstStyle/>
          <a:p>
            <a:pPr algn="l" marL="0" defTabSz="914400" latinLnBrk="1"/>
            <a:r>
              <a:rPr lang="ko-KR" altLang="en-US" sz="3600" spc="-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제목을</a:t>
            </a:r>
            <a:r>
              <a:rPr lang="en-US" altLang="en-US" sz="3600" spc="-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3600" spc="-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입력하세요</a:t>
            </a:r>
          </a:p>
        </p:txBody>
      </p:sp>
      <p:sp>
        <p:nvSpPr>
          <p:cNvPr id="7" name="slide11_shape5"/>
          <p:cNvSpPr/>
          <p:nvPr/>
        </p:nvSpPr>
        <p:spPr>
          <a:xfrm>
            <a:off x="1346558" y="875006"/>
            <a:ext cx="4517529" cy="461665"/>
          </a:xfrm>
          <a:prstGeom prst="rect">
            <a:avLst/>
          </a:prstGeom>
          <a:noFill/>
        </p:spPr>
        <p:txBody>
          <a:bodyPr wrap="square">
            <a:spAutoFit xmlns:a="http://schemas.openxmlformats.org/drawingml/2006/main"/>
          </a:bodyPr>
          <a:lstStyle/>
          <a:p>
            <a:pPr algn="just" marL="0" defTabSz="914400" latinLnBrk="1"/>
            <a:r>
              <a:rPr lang="en-US" altLang="ko-KR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Lorem Ipsum is simply dummy text of the printing and typesetting industry. Lorem Ipsum has been the industry's</a:t>
            </a:r>
            <a:endParaRPr sz="12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grpSp>
        <p:nvGrpSpPr>
          <p:cNvPr id="8" name="slide11_group1"/>
          <p:cNvGrpSpPr>
            <a:grpSpLocks/>
          </p:cNvGrpSpPr>
          <p:nvPr/>
        </p:nvGrpSpPr>
        <p:grpSpPr>
          <a:xfrm>
            <a:off x="1238736" y="2076230"/>
            <a:ext cx="9714528" cy="2343369"/>
            <a:chOff x="1238736" y="2076230"/>
            <a:chExt cx="9714528" cy="2343369"/>
          </a:xfrm>
        </p:grpSpPr>
        <p:sp>
          <p:nvSpPr>
            <p:cNvPr id="9" name="slide11_shape6"/>
            <p:cNvSpPr/>
            <p:nvPr/>
          </p:nvSpPr>
          <p:spPr>
            <a:xfrm>
              <a:off x="1238736" y="2076230"/>
              <a:ext cx="2343370" cy="2343369"/>
            </a:xfrm>
            <a:prstGeom prst="arc">
              <a:avLst>
                <a:gd name="adj1" fmla="val 32268"/>
                <a:gd name="adj2" fmla="val  5288874"/>
              </a:avLst>
            </a:prstGeom>
            <a:ln w="127000" cap="flat">
              <a:solidFill>
                <a:schemeClr val="bg1">
                  <a:lumMod val="85000"/>
                </a:schemeClr>
              </a:solidFill>
              <a:prstDash val="solid"/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marL="0" defTabSz="914400" latinLnBrk="1"/>
              <a:endParaRPr sz="2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" name="slide11_shape7"/>
            <p:cNvSpPr/>
            <p:nvPr/>
          </p:nvSpPr>
          <p:spPr>
            <a:xfrm>
              <a:off x="4924314" y="2076230"/>
              <a:ext cx="2343370" cy="2343369"/>
            </a:xfrm>
            <a:prstGeom prst="arc">
              <a:avLst>
                <a:gd name="adj1" fmla="val 32268"/>
                <a:gd name="adj2" fmla="val  8137888"/>
              </a:avLst>
            </a:prstGeom>
            <a:ln w="127000" cap="flat">
              <a:solidFill>
                <a:schemeClr val="bg1">
                  <a:lumMod val="85000"/>
                </a:schemeClr>
              </a:solidFill>
              <a:prstDash val="solid"/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marL="0" defTabSz="914400" latinLnBrk="1"/>
              <a:endParaRPr sz="2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1" name="slide11_shape8"/>
            <p:cNvSpPr/>
            <p:nvPr/>
          </p:nvSpPr>
          <p:spPr>
            <a:xfrm>
              <a:off x="8609893" y="2076230"/>
              <a:ext cx="2343370" cy="2343369"/>
            </a:xfrm>
            <a:prstGeom prst="arc">
              <a:avLst>
                <a:gd name="adj1" fmla="val 32268"/>
                <a:gd name="adj2" fmla="val  11885483"/>
              </a:avLst>
            </a:prstGeom>
            <a:ln w="127000" cap="flat">
              <a:solidFill>
                <a:schemeClr val="bg1">
                  <a:lumMod val="85000"/>
                </a:schemeClr>
              </a:solidFill>
              <a:prstDash val="solid"/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marL="0" defTabSz="914400" latinLnBrk="1"/>
              <a:endParaRPr sz="2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2" name="slide11_shape9"/>
            <p:cNvSpPr/>
            <p:nvPr/>
          </p:nvSpPr>
          <p:spPr>
            <a:xfrm>
              <a:off x="4924314" y="2076230"/>
              <a:ext cx="2343370" cy="2343369"/>
            </a:xfrm>
            <a:prstGeom prst="arc">
              <a:avLst>
                <a:gd name="adj1" fmla="val 8214368"/>
                <a:gd name="adj2" fmla="val  0"/>
              </a:avLst>
            </a:prstGeom>
            <a:ln w="127000" cap="flat">
              <a:solidFill>
                <a:schemeClr val="accent4"/>
              </a:solidFill>
              <a:prstDash val="solid"/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marL="0" defTabSz="914400" latinLnBrk="1"/>
              <a:endParaRPr sz="2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3" name="slide11_shape10"/>
            <p:cNvSpPr/>
            <p:nvPr/>
          </p:nvSpPr>
          <p:spPr>
            <a:xfrm>
              <a:off x="1238736" y="2076230"/>
              <a:ext cx="2343370" cy="2343369"/>
            </a:xfrm>
            <a:prstGeom prst="arc">
              <a:avLst>
                <a:gd name="adj1" fmla="val 5305407"/>
                <a:gd name="adj2" fmla="val  0"/>
              </a:avLst>
            </a:prstGeom>
            <a:ln w="127000" cap="flat">
              <a:solidFill>
                <a:schemeClr val="accent4"/>
              </a:solidFill>
              <a:prstDash val="solid"/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marL="0" defTabSz="914400" latinLnBrk="1"/>
              <a:endParaRPr sz="2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4" name="slide11_shape11"/>
            <p:cNvSpPr/>
            <p:nvPr/>
          </p:nvSpPr>
          <p:spPr>
            <a:xfrm>
              <a:off x="8609893" y="2076230"/>
              <a:ext cx="2343370" cy="2343369"/>
            </a:xfrm>
            <a:prstGeom prst="arc">
              <a:avLst>
                <a:gd name="adj1" fmla="val 11960566"/>
                <a:gd name="adj2" fmla="val  0"/>
              </a:avLst>
            </a:prstGeom>
            <a:ln w="127000" cap="flat">
              <a:solidFill>
                <a:schemeClr val="accent4"/>
              </a:solidFill>
              <a:prstDash val="solid"/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marL="0" defTabSz="914400" latinLnBrk="1"/>
              <a:endParaRPr sz="2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5" name="slide11_shape12"/>
            <p:cNvSpPr/>
            <p:nvPr/>
          </p:nvSpPr>
          <p:spPr>
            <a:xfrm>
              <a:off x="1802372" y="2900839"/>
              <a:ext cx="1261884" cy="769440"/>
            </a:xfrm>
            <a:prstGeom prst="rect">
              <a:avLst/>
            </a:prstGeom>
            <a:noFill/>
          </p:spPr>
          <p:txBody>
            <a:bodyPr wrap="none">
              <a:spAutoFit xmlns:a="http://schemas.openxmlformats.org/drawingml/2006/main"/>
            </a:bodyPr>
            <a:lstStyle/>
            <a:p>
              <a:pPr algn="l" marL="0" defTabSz="914400" latinLnBrk="1"/>
              <a:r>
                <a:rPr lang="en-US" altLang="ko-KR" sz="4400" b="1" kern="1200">
                  <a:solidFill>
                    <a:schemeClr val="accent1">
                      <a:lumMod val="75000"/>
                    </a:schemeClr>
                  </a:solidFill>
                  <a:latin typeface="+mn-lt"/>
                  <a:ea typeface="+mn-ea"/>
                  <a:cs typeface="+mn-cs"/>
                </a:rPr>
                <a:t>75%</a:t>
              </a:r>
              <a:endParaRPr sz="4400" b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6" name="slide11_shape13"/>
            <p:cNvSpPr/>
            <p:nvPr/>
          </p:nvSpPr>
          <p:spPr>
            <a:xfrm>
              <a:off x="5449829" y="2863192"/>
              <a:ext cx="1292340" cy="769440"/>
            </a:xfrm>
            <a:prstGeom prst="rect">
              <a:avLst/>
            </a:prstGeom>
            <a:noFill/>
          </p:spPr>
          <p:txBody>
            <a:bodyPr wrap="none">
              <a:spAutoFit xmlns:a="http://schemas.openxmlformats.org/drawingml/2006/main"/>
            </a:bodyPr>
            <a:lstStyle/>
            <a:p>
              <a:pPr algn="l" marL="0" defTabSz="914400" latinLnBrk="1"/>
              <a:r>
                <a:rPr lang="en-US" altLang="ko-KR" sz="4400" b="1" kern="1200">
                  <a:solidFill>
                    <a:schemeClr val="accent1">
                      <a:lumMod val="75000"/>
                    </a:schemeClr>
                  </a:solidFill>
                  <a:latin typeface="+mn-lt"/>
                  <a:ea typeface="+mn-ea"/>
                  <a:cs typeface="+mn-cs"/>
                </a:rPr>
                <a:t>62%</a:t>
              </a:r>
              <a:endParaRPr sz="4400" b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7" name="slide11_shape14"/>
            <p:cNvSpPr/>
            <p:nvPr/>
          </p:nvSpPr>
          <p:spPr>
            <a:xfrm>
              <a:off x="9156247" y="2863191"/>
              <a:ext cx="1250662" cy="769440"/>
            </a:xfrm>
            <a:prstGeom prst="rect">
              <a:avLst/>
            </a:prstGeom>
            <a:noFill/>
          </p:spPr>
          <p:txBody>
            <a:bodyPr wrap="none">
              <a:spAutoFit xmlns:a="http://schemas.openxmlformats.org/drawingml/2006/main"/>
            </a:bodyPr>
            <a:lstStyle/>
            <a:p>
              <a:pPr algn="l" marL="0" defTabSz="914400" latinLnBrk="1"/>
              <a:r>
                <a:rPr lang="en-US" altLang="ko-KR" sz="4400" b="1" kern="1200">
                  <a:solidFill>
                    <a:schemeClr val="accent1">
                      <a:lumMod val="75000"/>
                    </a:schemeClr>
                  </a:solidFill>
                  <a:latin typeface="+mn-lt"/>
                  <a:ea typeface="+mn-ea"/>
                  <a:cs typeface="+mn-cs"/>
                </a:rPr>
                <a:t>37%</a:t>
              </a:r>
              <a:endParaRPr sz="4400" b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18" name="slide11_shape15"/>
          <p:cNvSpPr/>
          <p:nvPr/>
        </p:nvSpPr>
        <p:spPr>
          <a:xfrm>
            <a:off x="546652" y="5058435"/>
            <a:ext cx="11141765" cy="1104900"/>
          </a:xfrm>
          <a:prstGeom prst="rect">
            <a:avLst/>
          </a:prstGeom>
          <a:solidFill>
            <a:schemeClr val="accent5"/>
          </a:solidFill>
          <a:ln w="12700" cap="flat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 rot="0">
            <a:prstTxWarp prst="textNoShape"/>
            <a:noAutofit xmlns:a="http://schemas.openxmlformats.org/drawingml/2006/main"/>
          </a:bodyPr>
          <a:lstStyle/>
          <a:p>
            <a:pPr algn="ctr" marL="0" defTabSz="914400" latinLnBrk="1"/>
            <a:endParaRPr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9" name="slide11_shape16"/>
          <p:cNvSpPr/>
          <p:nvPr/>
        </p:nvSpPr>
        <p:spPr>
          <a:xfrm>
            <a:off x="2107039" y="5280397"/>
            <a:ext cx="7984878" cy="646331"/>
          </a:xfrm>
          <a:prstGeom prst="rect">
            <a:avLst/>
          </a:prstGeom>
          <a:noFill/>
        </p:spPr>
        <p:txBody>
          <a:bodyPr wrap="none">
            <a:spAutoFit xmlns:a="http://schemas.openxmlformats.org/drawingml/2006/main"/>
          </a:bodyPr>
          <a:lstStyle/>
          <a:p>
            <a:pPr algn="ctr" marL="0" defTabSz="914400" latinLnBrk="1"/>
            <a:r>
              <a:rPr lang="ko-KR" altLang="en-US" sz="3600" spc="-150" kern="120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DemiLight"/>
                <a:ea typeface="Noto Sans CJK KR DemiLight"/>
                <a:cs typeface="+mn-cs"/>
              </a:rPr>
              <a:t>데이터로</a:t>
            </a:r>
            <a:r>
              <a:rPr lang="en-US" altLang="en-US" sz="3600" spc="-150" kern="120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DemiLight"/>
                <a:ea typeface="Noto Sans CJK KR DemiLight"/>
                <a:cs typeface="+mn-cs"/>
              </a:rPr>
              <a:t> </a:t>
            </a:r>
            <a:r>
              <a:rPr lang="ko-KR" altLang="en-US" sz="3600" spc="-150" kern="120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DemiLight"/>
                <a:ea typeface="Noto Sans CJK KR DemiLight"/>
                <a:cs typeface="+mn-cs"/>
              </a:rPr>
              <a:t>알</a:t>
            </a:r>
            <a:r>
              <a:rPr lang="en-US" altLang="en-US" sz="3600" spc="-150" kern="120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DemiLight"/>
                <a:ea typeface="Noto Sans CJK KR DemiLight"/>
                <a:cs typeface="+mn-cs"/>
              </a:rPr>
              <a:t> </a:t>
            </a:r>
            <a:r>
              <a:rPr lang="ko-KR" altLang="en-US" sz="3600" spc="-150" kern="120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DemiLight"/>
                <a:ea typeface="Noto Sans CJK KR DemiLight"/>
                <a:cs typeface="+mn-cs"/>
              </a:rPr>
              <a:t>수</a:t>
            </a:r>
            <a:r>
              <a:rPr lang="en-US" altLang="en-US" sz="3600" spc="-150" kern="120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DemiLight"/>
                <a:ea typeface="Noto Sans CJK KR DemiLight"/>
                <a:cs typeface="+mn-cs"/>
              </a:rPr>
              <a:t> </a:t>
            </a:r>
            <a:r>
              <a:rPr lang="ko-KR" altLang="en-US" sz="3600" spc="-150" kern="120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DemiLight"/>
                <a:ea typeface="Noto Sans CJK KR DemiLight"/>
                <a:cs typeface="+mn-cs"/>
              </a:rPr>
              <a:t>있는</a:t>
            </a:r>
            <a:r>
              <a:rPr lang="en-US" altLang="en-US" sz="3600" spc="-150" kern="120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DemiLight"/>
                <a:ea typeface="Noto Sans CJK KR DemiLight"/>
                <a:cs typeface="+mn-cs"/>
              </a:rPr>
              <a:t> </a:t>
            </a:r>
            <a:r>
              <a:rPr lang="ko-KR" altLang="en-US" sz="3600" spc="-150" kern="120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DemiLight"/>
                <a:ea typeface="Noto Sans CJK KR DemiLight"/>
                <a:cs typeface="+mn-cs"/>
              </a:rPr>
              <a:t>결과에</a:t>
            </a:r>
            <a:r>
              <a:rPr lang="en-US" altLang="en-US" sz="3600" spc="-150" kern="120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DemiLight"/>
                <a:ea typeface="Noto Sans CJK KR DemiLight"/>
                <a:cs typeface="+mn-cs"/>
              </a:rPr>
              <a:t> </a:t>
            </a:r>
            <a:r>
              <a:rPr lang="ko-KR" altLang="en-US" sz="3600" spc="-150" kern="120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DemiLight"/>
                <a:ea typeface="Noto Sans CJK KR DemiLight"/>
                <a:cs typeface="+mn-cs"/>
              </a:rPr>
              <a:t>대하여</a:t>
            </a:r>
            <a:r>
              <a:rPr lang="en-US" altLang="en-US" sz="3600" spc="-150" kern="120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DemiLight"/>
                <a:ea typeface="Noto Sans CJK KR DemiLight"/>
                <a:cs typeface="+mn-cs"/>
              </a:rPr>
              <a:t> </a:t>
            </a:r>
            <a:r>
              <a:rPr lang="ko-KR" altLang="en-US" sz="3600" spc="-150" kern="120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DemiLight"/>
                <a:ea typeface="Noto Sans CJK KR DemiLight"/>
                <a:cs typeface="+mn-cs"/>
              </a:rPr>
              <a:t>서술하기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lide12_picture1"/>
          <p:cNvPicPr>
            <a:picLocks noChangeAspect="1"/>
          </p:cNvPicPr>
          <p:nvPr/>
        </p:nvPicPr>
        <p:blipFill>
          <a:blip r:embed="rId2" cstate="print"/>
          <a:srcRect r="1617" l="1617"/>
          <a:stretch>
            <a:fillRect/>
          </a:stretch>
        </p:blipFill>
        <p:spPr>
          <a:xfrm>
            <a:off x="-12912" y="-1"/>
            <a:ext cx="12204912" cy="6865263"/>
          </a:xfrm>
          <a:prstGeom prst="rect">
            <a:avLst/>
          </a:prstGeom>
        </p:spPr>
      </p:pic>
      <p:sp>
        <p:nvSpPr>
          <p:cNvPr id="4" name="slide12_shape1"/>
          <p:cNvSpPr/>
          <p:nvPr/>
        </p:nvSpPr>
        <p:spPr>
          <a:xfrm>
            <a:off x="-12912" y="-1"/>
            <a:ext cx="12204912" cy="6858001"/>
          </a:xfrm>
          <a:prstGeom prst="rect">
            <a:avLst/>
          </a:prstGeom>
          <a:solidFill>
            <a:schemeClr val="accent6">
              <a:alpha val="60000"/>
            </a:schemeClr>
          </a:solidFill>
          <a:ln w="12700" cap="flat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 rot="0">
            <a:prstTxWarp prst="textNoShape"/>
            <a:noAutofit xmlns:a="http://schemas.openxmlformats.org/drawingml/2006/main"/>
          </a:bodyPr>
          <a:lstStyle/>
          <a:p>
            <a:pPr algn="ctr" marL="0" defTabSz="914400" latinLnBrk="1"/>
            <a:endParaRPr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" name="slide12_shape2"/>
          <p:cNvSpPr/>
          <p:nvPr/>
        </p:nvSpPr>
        <p:spPr>
          <a:xfrm>
            <a:off x="8699500" y="469900"/>
            <a:ext cx="2959100" cy="3048000"/>
          </a:xfrm>
          <a:prstGeom prst="rect">
            <a:avLst/>
          </a:prstGeom>
          <a:solidFill>
            <a:schemeClr val="accent2">
              <a:alpha val="90000"/>
            </a:schemeClr>
          </a:solidFill>
          <a:ln w="12700" cap="flat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 rot="0">
            <a:prstTxWarp prst="textNoShape"/>
            <a:noAutofit xmlns:a="http://schemas.openxmlformats.org/drawingml/2006/main"/>
          </a:bodyPr>
          <a:lstStyle/>
          <a:p>
            <a:pPr algn="ctr" marL="0" defTabSz="914400" latinLnBrk="1"/>
            <a:endParaRPr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grpSp>
        <p:nvGrpSpPr>
          <p:cNvPr id="6" name="slide12_group1"/>
          <p:cNvGrpSpPr>
            <a:grpSpLocks/>
          </p:cNvGrpSpPr>
          <p:nvPr/>
        </p:nvGrpSpPr>
        <p:grpSpPr>
          <a:xfrm>
            <a:off x="520700" y="1290142"/>
            <a:ext cx="5309848" cy="803870"/>
            <a:chOff x="520700" y="1290142"/>
            <a:chExt cx="5309848" cy="803870"/>
          </a:xfrm>
        </p:grpSpPr>
        <p:sp>
          <p:nvSpPr>
            <p:cNvPr id="7" name="slide12_shape3"/>
            <p:cNvSpPr/>
            <p:nvPr/>
          </p:nvSpPr>
          <p:spPr>
            <a:xfrm>
              <a:off x="520700" y="1290142"/>
              <a:ext cx="5309848" cy="646331"/>
            </a:xfrm>
            <a:prstGeom prst="rect">
              <a:avLst/>
            </a:prstGeom>
            <a:noFill/>
          </p:spPr>
          <p:txBody>
            <a:bodyPr wrap="none">
              <a:spAutoFit xmlns:a="http://schemas.openxmlformats.org/drawingml/2006/main"/>
            </a:bodyPr>
            <a:lstStyle/>
            <a:p>
              <a:pPr algn="ctr" marL="0" defTabSz="914400" latinLnBrk="1"/>
              <a:r>
                <a:rPr lang="en-US" altLang="ko-KR" sz="3600" b="1" kern="1200">
                  <a:solidFill>
                    <a:schemeClr val="accent2">
                      <a:lumMod val="50000"/>
                    </a:schemeClr>
                  </a:solidFill>
                  <a:latin typeface="+mn-lt"/>
                  <a:ea typeface="+mn-ea"/>
                  <a:cs typeface="+mn-cs"/>
                </a:rPr>
                <a:t>Insert Text Here</a:t>
              </a:r>
              <a:endParaRPr sz="3600" b="1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" name="slide12_shape4"/>
            <p:cNvSpPr/>
            <p:nvPr/>
          </p:nvSpPr>
          <p:spPr>
            <a:xfrm>
              <a:off x="916861" y="1786235"/>
              <a:ext cx="4517521" cy="307777"/>
            </a:xfrm>
            <a:prstGeom prst="rect">
              <a:avLst/>
            </a:prstGeom>
            <a:noFill/>
          </p:spPr>
          <p:txBody>
            <a:bodyPr wrap="square">
              <a:spAutoFit xmlns:a="http://schemas.openxmlformats.org/drawingml/2006/main"/>
            </a:bodyPr>
            <a:lstStyle/>
            <a:p>
              <a:pPr algn="ctr" marL="0" defTabSz="914400" latinLnBrk="1"/>
              <a:r>
                <a:rPr lang="en-US" altLang="ko-KR" sz="1400" kern="1200">
                  <a:solidFill>
                    <a:schemeClr val="accent2">
                      <a:lumMod val="50000"/>
                    </a:schemeClr>
                  </a:solidFill>
                  <a:latin typeface="+mn-lt"/>
                  <a:ea typeface="+mn-ea"/>
                  <a:cs typeface="+mn-cs"/>
                </a:rPr>
                <a:t>Lorem Ipsum is simply dummy text of the printing</a:t>
              </a:r>
              <a:endParaRPr sz="14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9" name="slide12_shape5"/>
          <p:cNvSpPr/>
          <p:nvPr/>
        </p:nvSpPr>
        <p:spPr>
          <a:xfrm flipH="1">
            <a:off x="9855200" y="627381"/>
            <a:ext cx="1638300" cy="400110"/>
          </a:xfrm>
          <a:prstGeom prst="rect">
            <a:avLst/>
          </a:prstGeom>
          <a:noFill/>
        </p:spPr>
        <p:txBody>
          <a:bodyPr wrap="square">
            <a:spAutoFit xmlns:a="http://schemas.openxmlformats.org/drawingml/2006/main"/>
          </a:bodyPr>
          <a:lstStyle/>
          <a:p>
            <a:pPr algn="r" marL="0" defTabSz="914400" latinLnBrk="1"/>
            <a:r>
              <a:rPr lang="en-US" altLang="ko-KR" sz="2000" b="1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CHAPTER</a:t>
            </a:r>
            <a:endParaRPr sz="2000" b="1" kern="120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" name="slide12_shape6"/>
          <p:cNvSpPr/>
          <p:nvPr/>
        </p:nvSpPr>
        <p:spPr>
          <a:xfrm>
            <a:off x="11103290" y="1016794"/>
            <a:ext cx="437940" cy="769441"/>
          </a:xfrm>
          <a:prstGeom prst="rect">
            <a:avLst/>
          </a:prstGeom>
          <a:noFill/>
        </p:spPr>
        <p:txBody>
          <a:bodyPr wrap="none">
            <a:spAutoFit xmlns:a="http://schemas.openxmlformats.org/drawingml/2006/main"/>
          </a:bodyPr>
          <a:lstStyle/>
          <a:p>
            <a:pPr algn="l" marL="0" defTabSz="914400" latinLnBrk="1"/>
            <a:r>
              <a:rPr lang="en-US" altLang="ko-KR" sz="4400" kern="1200">
                <a:solidFill>
                  <a:schemeClr val="bg1"/>
                </a:solidFill>
                <a:latin typeface="나눔바른펜"/>
                <a:ea typeface="나눔바른펜"/>
                <a:cs typeface="+mn-cs"/>
              </a:rPr>
              <a:t>”</a:t>
            </a:r>
            <a:endParaRPr sz="4400" kern="1200">
              <a:solidFill>
                <a:schemeClr val="bg1"/>
              </a:solidFill>
              <a:latin typeface="나눔바른펜"/>
              <a:ea typeface="나눔바른펜"/>
              <a:cs typeface="+mn-c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lide13_picture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169920" y="792480"/>
            <a:ext cx="5852160" cy="3901440"/>
          </a:xfrm>
          <a:prstGeom prst="rect">
            <a:avLst/>
          </a:prstGeom>
        </p:spPr>
      </p:pic>
      <p:sp>
        <p:nvSpPr>
          <p:cNvPr id="4" name="slide13_shape1"/>
          <p:cNvSpPr/>
          <p:nvPr/>
        </p:nvSpPr>
        <p:spPr>
          <a:xfrm>
            <a:off x="4629978" y="5168349"/>
            <a:ext cx="2932044" cy="769441"/>
          </a:xfrm>
          <a:prstGeom prst="rect">
            <a:avLst/>
          </a:prstGeom>
          <a:noFill/>
        </p:spPr>
        <p:txBody>
          <a:bodyPr wrap="square">
            <a:spAutoFit xmlns:a="http://schemas.openxmlformats.org/drawingml/2006/main"/>
          </a:bodyPr>
          <a:lstStyle/>
          <a:p>
            <a:pPr algn="ctr" marL="0" defTabSz="914400" latinLnBrk="1"/>
            <a:r>
              <a:rPr lang="en-US" altLang="ko-KR" sz="4400" kern="1200">
                <a:solidFill>
                  <a:schemeClr val="tx1">
                    <a:lumMod val="65000"/>
                    <a:lumOff val="35000"/>
                  </a:schemeClr>
                </a:solidFill>
                <a:latin typeface="Nexa Rust Script L0"/>
                <a:ea typeface="+mn-ea"/>
                <a:cs typeface="+mn-cs"/>
              </a:rPr>
              <a:t>Thank You</a:t>
            </a:r>
            <a:endParaRPr sz="4400" kern="1200">
              <a:solidFill>
                <a:schemeClr val="tx1">
                  <a:lumMod val="65000"/>
                  <a:lumOff val="35000"/>
                </a:schemeClr>
              </a:solidFill>
              <a:latin typeface="Nexa Rust Script L0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lide3_picture1"/>
          <p:cNvPicPr>
            <a:picLocks noChangeAspect="1"/>
          </p:cNvPicPr>
          <p:nvPr/>
        </p:nvPicPr>
        <p:blipFill>
          <a:blip r:embed="rId2" cstate="print"/>
          <a:srcRect t="7845" b="784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slide3_shape1"/>
          <p:cNvSpPr/>
          <p:nvPr/>
        </p:nvSpPr>
        <p:spPr>
          <a:xfrm>
            <a:off x="0" y="0"/>
            <a:ext cx="12192000" cy="6858000"/>
          </a:xfrm>
          <a:custGeom>
            <a:avLst/>
            <a:rect l="l" t="t" r="r" b="b"/>
            <a:pathLst>
              <a:path w="12192000" h="6858000">
                <a:moveTo>
                  <a:pt x="646042" y="672755"/>
                </a:moveTo>
                <a:lnTo>
                  <a:pt x="646042" y="6185245"/>
                </a:lnTo>
                <a:lnTo>
                  <a:pt x="11539330" y="6185245"/>
                </a:lnTo>
                <a:lnTo>
                  <a:pt x="11539330" y="672755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>
              <a:alpha val="60000"/>
            </a:schemeClr>
          </a:solidFill>
          <a:ln w="12700" cap="flat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 rot="0">
            <a:prstTxWarp prst="textNoShape"/>
            <a:noAutofit xmlns:a="http://schemas.openxmlformats.org/drawingml/2006/main"/>
          </a:bodyPr>
          <a:lstStyle/>
          <a:p>
            <a:pPr algn="ctr" marL="0" defTabSz="914400" latinLnBrk="1"/>
            <a:endParaRPr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" name="slide3_shape2"/>
          <p:cNvSpPr/>
          <p:nvPr/>
        </p:nvSpPr>
        <p:spPr>
          <a:xfrm>
            <a:off x="1001959" y="825"/>
            <a:ext cx="1050288" cy="3579750"/>
          </a:xfrm>
          <a:prstGeom prst="rect">
            <a:avLst/>
          </a:prstGeom>
          <a:noFill/>
        </p:spPr>
        <p:txBody>
          <a:bodyPr wrap="none">
            <a:spAutoFit xmlns:a="http://schemas.openxmlformats.org/drawingml/2006/main"/>
          </a:bodyPr>
          <a:lstStyle/>
          <a:p>
            <a:pPr algn="l" marL="0">
              <a:lnSpc>
                <a:spcPct val="100000"/>
              </a:lnSpc>
              <a:buNone/>
            </a:pPr>
            <a:r>
              <a:rPr lang="en-US" altLang="ko-KR" sz="11500">
                <a:solidFill>
                  <a:schemeClr val="accent3">
                    <a:alpha val="100000"/>
                    <a:lumMod val="20000"/>
                    <a:lumOff val="80000"/>
                  </a:schemeClr>
                </a:solidFill>
                <a:latin typeface="+mn-lt"/>
              </a:rPr>
              <a:t>P</a:t>
            </a:r>
          </a:p>
        </p:txBody>
      </p:sp>
      <p:sp>
        <p:nvSpPr>
          <p:cNvPr id="6" name="slide3_shape3"/>
          <p:cNvSpPr/>
          <p:nvPr/>
        </p:nvSpPr>
        <p:spPr>
          <a:xfrm>
            <a:off x="2026961" y="1005450"/>
            <a:ext cx="537327" cy="1862048"/>
          </a:xfrm>
          <a:prstGeom prst="rect">
            <a:avLst/>
          </a:prstGeom>
          <a:noFill/>
        </p:spPr>
        <p:txBody>
          <a:bodyPr wrap="none">
            <a:spAutoFit xmlns:a="http://schemas.openxmlformats.org/drawingml/2006/main"/>
          </a:bodyPr>
          <a:lstStyle/>
          <a:p>
            <a:pPr algn="l" marL="0" defTabSz="914400" latinLnBrk="1"/>
            <a:r>
              <a:rPr lang="en-US" altLang="ko-KR" sz="11500" kern="1200">
                <a:solidFill>
                  <a:schemeClr val="accent4"/>
                </a:solidFill>
                <a:latin typeface="+mn-lt"/>
                <a:ea typeface="+mn-ea"/>
                <a:cs typeface="+mn-cs"/>
              </a:rPr>
              <a:t>I</a:t>
            </a:r>
            <a:endParaRPr sz="11500" kern="1200">
              <a:solidFill>
                <a:schemeClr val="accent4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" name="slide3_shape4"/>
          <p:cNvSpPr/>
          <p:nvPr/>
        </p:nvSpPr>
        <p:spPr>
          <a:xfrm>
            <a:off x="277681" y="3877500"/>
            <a:ext cx="1154483" cy="1862048"/>
          </a:xfrm>
          <a:prstGeom prst="rect">
            <a:avLst/>
          </a:prstGeom>
          <a:noFill/>
        </p:spPr>
        <p:txBody>
          <a:bodyPr wrap="none">
            <a:spAutoFit xmlns:a="http://schemas.openxmlformats.org/drawingml/2006/main"/>
          </a:bodyPr>
          <a:lstStyle/>
          <a:p>
            <a:pPr algn="l" marL="0">
              <a:lnSpc>
                <a:spcPct val="100000"/>
              </a:lnSpc>
              <a:buNone/>
            </a:pPr>
            <a:r>
              <a:rPr lang="en-US" altLang="ko-KR" sz="11500">
                <a:solidFill>
                  <a:schemeClr val="accent3">
                    <a:alpha val="100000"/>
                    <a:lumMod val="20000"/>
                    <a:lumOff val="80000"/>
                  </a:schemeClr>
                </a:solidFill>
                <a:latin typeface="+mn-lt"/>
              </a:rPr>
              <a:t>A</a:t>
            </a:r>
          </a:p>
        </p:txBody>
      </p:sp>
      <p:sp>
        <p:nvSpPr>
          <p:cNvPr id="8" name="slide3_shape5"/>
          <p:cNvSpPr/>
          <p:nvPr/>
        </p:nvSpPr>
        <p:spPr>
          <a:xfrm>
            <a:off x="2564288" y="5287616"/>
            <a:ext cx="1228221" cy="1862048"/>
          </a:xfrm>
          <a:prstGeom prst="rect">
            <a:avLst/>
          </a:prstGeom>
          <a:noFill/>
        </p:spPr>
        <p:txBody>
          <a:bodyPr wrap="none">
            <a:spAutoFit xmlns:a="http://schemas.openxmlformats.org/drawingml/2006/main"/>
          </a:bodyPr>
          <a:lstStyle/>
          <a:p>
            <a:pPr algn="l" marL="0" defTabSz="914400" latinLnBrk="1"/>
            <a:r>
              <a:rPr lang="en-US" altLang="ko-KR" sz="11500" kern="1200">
                <a:solidFill>
                  <a:schemeClr val="accent3">
                    <a:alpha val="90000"/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rPr>
              <a:t>N</a:t>
            </a:r>
            <a:endParaRPr sz="11500" kern="1200">
              <a:solidFill>
                <a:schemeClr val="accent3">
                  <a:alpha val="90000"/>
                  <a:lumMod val="20000"/>
                  <a:lumOff val="80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slide3_shape6"/>
          <p:cNvSpPr/>
          <p:nvPr/>
        </p:nvSpPr>
        <p:spPr>
          <a:xfrm>
            <a:off x="10817794" y="5141784"/>
            <a:ext cx="1313180" cy="1862048"/>
          </a:xfrm>
          <a:prstGeom prst="rect">
            <a:avLst/>
          </a:prstGeom>
          <a:noFill/>
        </p:spPr>
        <p:txBody>
          <a:bodyPr wrap="none">
            <a:spAutoFit xmlns:a="http://schemas.openxmlformats.org/drawingml/2006/main"/>
          </a:bodyPr>
          <a:lstStyle/>
          <a:p>
            <a:pPr algn="l" marL="0" defTabSz="914400" latinLnBrk="1"/>
            <a:r>
              <a:rPr lang="en-US" altLang="ko-KR" sz="11500" kern="1200">
                <a:solidFill>
                  <a:schemeClr val="accent3">
                    <a:alpha val="90000"/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rPr>
              <a:t>O</a:t>
            </a:r>
            <a:endParaRPr sz="11500" kern="1200">
              <a:solidFill>
                <a:schemeClr val="accent3">
                  <a:alpha val="90000"/>
                  <a:lumMod val="20000"/>
                  <a:lumOff val="80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" name="slide3_shape7"/>
          <p:cNvSpPr/>
          <p:nvPr/>
        </p:nvSpPr>
        <p:spPr>
          <a:xfrm>
            <a:off x="8457449" y="2594678"/>
            <a:ext cx="2686252" cy="2686252"/>
          </a:xfrm>
          <a:prstGeom prst="rect">
            <a:avLst/>
          </a:prstGeom>
          <a:solidFill>
            <a:schemeClr val="accent6">
              <a:alpha val="90000"/>
            </a:schemeClr>
          </a:solidFill>
          <a:ln w="12700" cap="flat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 rot="0">
            <a:prstTxWarp prst="textNoShape"/>
            <a:noAutofit xmlns:a="http://schemas.openxmlformats.org/drawingml/2006/main"/>
          </a:bodyPr>
          <a:lstStyle/>
          <a:p>
            <a:pPr algn="ctr" marL="0" defTabSz="914400" latinLnBrk="1"/>
            <a:endParaRPr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slide3_shape8"/>
          <p:cNvSpPr/>
          <p:nvPr/>
        </p:nvSpPr>
        <p:spPr>
          <a:xfrm>
            <a:off x="6432883" y="1275580"/>
            <a:ext cx="3183836" cy="3183836"/>
          </a:xfrm>
          <a:prstGeom prst="rect">
            <a:avLst/>
          </a:prstGeom>
          <a:solidFill>
            <a:schemeClr val="accent3">
              <a:alpha val="90000"/>
            </a:schemeClr>
          </a:solidFill>
          <a:ln w="12700" cap="flat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 rot="0">
            <a:prstTxWarp prst="textNoShape"/>
            <a:noAutofit xmlns:a="http://schemas.openxmlformats.org/drawingml/2006/main"/>
          </a:bodyPr>
          <a:lstStyle/>
          <a:p>
            <a:pPr algn="ctr" marL="0" defTabSz="914400" latinLnBrk="1"/>
            <a:endParaRPr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2" name="slide3_shape9"/>
          <p:cNvSpPr/>
          <p:nvPr/>
        </p:nvSpPr>
        <p:spPr>
          <a:xfrm>
            <a:off x="6580334" y="3210750"/>
            <a:ext cx="1877437" cy="1107996"/>
          </a:xfrm>
          <a:prstGeom prst="rect">
            <a:avLst/>
          </a:prstGeom>
          <a:noFill/>
        </p:spPr>
        <p:txBody>
          <a:bodyPr wrap="none">
            <a:spAutoFit xmlns:a="http://schemas.openxmlformats.org/drawingml/2006/main"/>
          </a:bodyPr>
          <a:lstStyle/>
          <a:p>
            <a:pPr algn="l" marL="0">
              <a:lnSpc>
                <a:spcPct val="100000"/>
              </a:lnSpc>
              <a:buNone/>
            </a:pPr>
            <a:r>
              <a:rPr lang="zh-CN" altLang="ko-KR" sz="6600">
                <a:solidFill>
                  <a:schemeClr val="accent6">
                    <a:alpha val="100000"/>
                    <a:lumMod val="50000"/>
                  </a:schemeClr>
                </a:solidFill>
                <a:ea typeface="Noto Sans CJK KR DemiLight"/>
              </a:rPr>
              <a:t>休息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slide4_group1"/>
          <p:cNvGrpSpPr>
            <a:grpSpLocks/>
          </p:cNvGrpSpPr>
          <p:nvPr/>
        </p:nvGrpSpPr>
        <p:grpSpPr>
          <a:xfrm>
            <a:off x="9312300" y="367747"/>
            <a:ext cx="2525203" cy="2484783"/>
            <a:chOff x="9312300" y="367747"/>
            <a:chExt cx="2525203" cy="2484783"/>
          </a:xfrm>
        </p:grpSpPr>
        <p:sp>
          <p:nvSpPr>
            <p:cNvPr id="4" name="slide4_shape1"/>
            <p:cNvSpPr/>
            <p:nvPr/>
          </p:nvSpPr>
          <p:spPr>
            <a:xfrm>
              <a:off x="9744158" y="367747"/>
              <a:ext cx="2093344" cy="2093344"/>
            </a:xfrm>
            <a:prstGeom prst="rect">
              <a:avLst/>
            </a:prstGeom>
            <a:solidFill>
              <a:schemeClr val="accent1">
                <a:alpha val="70000"/>
              </a:schemeClr>
            </a:solidFill>
            <a:ln w="12700" cap="flat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 rot="0">
              <a:prstTxWarp prst="textNoShape"/>
              <a:noAutofit xmlns:a="http://schemas.openxmlformats.org/drawingml/2006/main"/>
            </a:bodyPr>
            <a:lstStyle/>
            <a:p>
              <a:pPr algn="ctr" marL="0" defTabSz="914400" latinLnBrk="1"/>
              <a:endParaRPr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" name="slide4_shape2"/>
            <p:cNvSpPr/>
            <p:nvPr/>
          </p:nvSpPr>
          <p:spPr>
            <a:xfrm>
              <a:off x="9312300" y="759185"/>
              <a:ext cx="2093344" cy="2093344"/>
            </a:xfrm>
            <a:prstGeom prst="rect">
              <a:avLst/>
            </a:prstGeom>
            <a:solidFill>
              <a:schemeClr val="accent1">
                <a:alpha val="70000"/>
              </a:schemeClr>
            </a:solidFill>
            <a:ln w="12700" cap="flat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 rot="0">
              <a:prstTxWarp prst="textNoShape"/>
              <a:noAutofit xmlns:a="http://schemas.openxmlformats.org/drawingml/2006/main"/>
            </a:bodyPr>
            <a:lstStyle/>
            <a:p>
              <a:pPr algn="ctr" marL="0" defTabSz="914400" latinLnBrk="1"/>
              <a:endParaRPr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6" name="slide4_group2"/>
          <p:cNvGrpSpPr>
            <a:grpSpLocks/>
          </p:cNvGrpSpPr>
          <p:nvPr/>
        </p:nvGrpSpPr>
        <p:grpSpPr>
          <a:xfrm>
            <a:off x="387018" y="439900"/>
            <a:ext cx="2572927" cy="1365957"/>
            <a:chOff x="387018" y="439900"/>
            <a:chExt cx="2572927" cy="1365957"/>
          </a:xfrm>
        </p:grpSpPr>
        <p:sp>
          <p:nvSpPr>
            <p:cNvPr id="7" name="slide4_shape3"/>
            <p:cNvSpPr/>
            <p:nvPr/>
          </p:nvSpPr>
          <p:spPr>
            <a:xfrm>
              <a:off x="387018" y="439900"/>
              <a:ext cx="660758" cy="923330"/>
            </a:xfrm>
            <a:prstGeom prst="rect">
              <a:avLst/>
            </a:prstGeom>
            <a:noFill/>
          </p:spPr>
          <p:txBody>
            <a:bodyPr wrap="none">
              <a:spAutoFit xmlns:a="http://schemas.openxmlformats.org/drawingml/2006/main"/>
            </a:bodyPr>
            <a:lstStyle/>
            <a:p>
              <a:pPr algn="l" marL="0" defTabSz="914400" latinLnBrk="1"/>
              <a:r>
                <a:rPr lang="en-US" altLang="ko-KR" sz="5400" b="1" kern="1200">
                  <a:solidFill>
                    <a:schemeClr val="accent2">
                      <a:alpha val="90000"/>
                      <a:lumMod val="75000"/>
                    </a:schemeClr>
                  </a:solidFill>
                  <a:latin typeface="+mn-lt"/>
                  <a:ea typeface="+mn-ea"/>
                  <a:cs typeface="+mn-cs"/>
                </a:rPr>
                <a:t>C</a:t>
              </a:r>
              <a:endParaRPr sz="5400" b="1" kern="1200">
                <a:solidFill>
                  <a:schemeClr val="accent2">
                    <a:alpha val="90000"/>
                    <a:lumMod val="75000"/>
                  </a:schemeClr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" name="slide4_shape4"/>
            <p:cNvSpPr/>
            <p:nvPr/>
          </p:nvSpPr>
          <p:spPr>
            <a:xfrm>
              <a:off x="596349" y="633053"/>
              <a:ext cx="713657" cy="923330"/>
            </a:xfrm>
            <a:prstGeom prst="rect">
              <a:avLst/>
            </a:prstGeom>
            <a:noFill/>
          </p:spPr>
          <p:txBody>
            <a:bodyPr wrap="none">
              <a:spAutoFit xmlns:a="http://schemas.openxmlformats.org/drawingml/2006/main"/>
            </a:bodyPr>
            <a:lstStyle/>
            <a:p>
              <a:pPr algn="l" marL="0" defTabSz="914400" latinLnBrk="1"/>
              <a:r>
                <a:rPr lang="en-US" altLang="ko-KR" sz="5400" b="1" kern="1200">
                  <a:solidFill>
                    <a:schemeClr val="accent2">
                      <a:alpha val="90000"/>
                      <a:lumMod val="75000"/>
                    </a:schemeClr>
                  </a:solidFill>
                  <a:latin typeface="+mn-lt"/>
                  <a:ea typeface="+mn-ea"/>
                  <a:cs typeface="+mn-cs"/>
                </a:rPr>
                <a:t>O</a:t>
              </a:r>
              <a:endParaRPr sz="5400" b="1" kern="1200">
                <a:solidFill>
                  <a:schemeClr val="accent2">
                    <a:alpha val="90000"/>
                    <a:lumMod val="75000"/>
                  </a:schemeClr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9" name="slide4_shape5"/>
            <p:cNvSpPr/>
            <p:nvPr/>
          </p:nvSpPr>
          <p:spPr>
            <a:xfrm>
              <a:off x="918899" y="882527"/>
              <a:ext cx="689612" cy="923330"/>
            </a:xfrm>
            <a:prstGeom prst="rect">
              <a:avLst/>
            </a:prstGeom>
            <a:noFill/>
          </p:spPr>
          <p:txBody>
            <a:bodyPr wrap="none">
              <a:spAutoFit xmlns:a="http://schemas.openxmlformats.org/drawingml/2006/main"/>
            </a:bodyPr>
            <a:lstStyle/>
            <a:p>
              <a:pPr algn="l" marL="0" defTabSz="914400" latinLnBrk="1"/>
              <a:r>
                <a:rPr lang="en-US" altLang="ko-KR" sz="5400" b="1" kern="1200">
                  <a:solidFill>
                    <a:schemeClr val="accent2">
                      <a:alpha val="90000"/>
                      <a:lumMod val="75000"/>
                    </a:schemeClr>
                  </a:solidFill>
                  <a:latin typeface="+mn-lt"/>
                  <a:ea typeface="+mn-ea"/>
                  <a:cs typeface="+mn-cs"/>
                </a:rPr>
                <a:t>N</a:t>
              </a:r>
              <a:endParaRPr sz="5400" b="1" kern="1200">
                <a:solidFill>
                  <a:schemeClr val="accent2">
                    <a:alpha val="90000"/>
                    <a:lumMod val="75000"/>
                  </a:schemeClr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" name="slide4_shape6"/>
            <p:cNvSpPr/>
            <p:nvPr/>
          </p:nvSpPr>
          <p:spPr>
            <a:xfrm>
              <a:off x="1286147" y="626925"/>
              <a:ext cx="587020" cy="923330"/>
            </a:xfrm>
            <a:prstGeom prst="rect">
              <a:avLst/>
            </a:prstGeom>
            <a:noFill/>
          </p:spPr>
          <p:txBody>
            <a:bodyPr wrap="none">
              <a:spAutoFit xmlns:a="http://schemas.openxmlformats.org/drawingml/2006/main"/>
            </a:bodyPr>
            <a:lstStyle/>
            <a:p>
              <a:pPr algn="l" marL="0" defTabSz="914400" latinLnBrk="1"/>
              <a:r>
                <a:rPr lang="en-US" altLang="ko-KR" sz="5400" b="1" kern="1200">
                  <a:solidFill>
                    <a:schemeClr val="accent2">
                      <a:alpha val="90000"/>
                      <a:lumMod val="75000"/>
                    </a:schemeClr>
                  </a:solidFill>
                  <a:latin typeface="+mn-lt"/>
                  <a:ea typeface="+mn-ea"/>
                  <a:cs typeface="+mn-cs"/>
                </a:rPr>
                <a:t>T</a:t>
              </a:r>
              <a:endParaRPr sz="5400" b="1" kern="1200">
                <a:solidFill>
                  <a:schemeClr val="accent2">
                    <a:alpha val="90000"/>
                    <a:lumMod val="75000"/>
                  </a:schemeClr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1" name="slide4_shape7"/>
            <p:cNvSpPr/>
            <p:nvPr/>
          </p:nvSpPr>
          <p:spPr>
            <a:xfrm>
              <a:off x="1639542" y="701225"/>
              <a:ext cx="588623" cy="923330"/>
            </a:xfrm>
            <a:prstGeom prst="rect">
              <a:avLst/>
            </a:prstGeom>
            <a:noFill/>
          </p:spPr>
          <p:txBody>
            <a:bodyPr wrap="none">
              <a:spAutoFit xmlns:a="http://schemas.openxmlformats.org/drawingml/2006/main"/>
            </a:bodyPr>
            <a:lstStyle/>
            <a:p>
              <a:pPr algn="l" marL="0" defTabSz="914400" latinLnBrk="1"/>
              <a:r>
                <a:rPr lang="en-US" altLang="ko-KR" sz="5400" b="1" kern="1200">
                  <a:solidFill>
                    <a:schemeClr val="accent2">
                      <a:alpha val="90000"/>
                      <a:lumMod val="75000"/>
                    </a:schemeClr>
                  </a:solidFill>
                  <a:latin typeface="+mn-lt"/>
                  <a:ea typeface="+mn-ea"/>
                  <a:cs typeface="+mn-cs"/>
                </a:rPr>
                <a:t>E</a:t>
              </a:r>
              <a:endParaRPr sz="5400" b="1" kern="1200">
                <a:solidFill>
                  <a:schemeClr val="accent2">
                    <a:alpha val="90000"/>
                    <a:lumMod val="75000"/>
                  </a:schemeClr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2" name="slide4_shape8"/>
            <p:cNvSpPr/>
            <p:nvPr/>
          </p:nvSpPr>
          <p:spPr>
            <a:xfrm>
              <a:off x="1998849" y="439900"/>
              <a:ext cx="689612" cy="923330"/>
            </a:xfrm>
            <a:prstGeom prst="rect">
              <a:avLst/>
            </a:prstGeom>
            <a:noFill/>
          </p:spPr>
          <p:txBody>
            <a:bodyPr wrap="none">
              <a:spAutoFit xmlns:a="http://schemas.openxmlformats.org/drawingml/2006/main"/>
            </a:bodyPr>
            <a:lstStyle/>
            <a:p>
              <a:pPr algn="l" marL="0" defTabSz="914400" latinLnBrk="1"/>
              <a:r>
                <a:rPr lang="en-US" altLang="ko-KR" sz="5400" b="1" kern="1200">
                  <a:solidFill>
                    <a:schemeClr val="accent2">
                      <a:alpha val="90000"/>
                      <a:lumMod val="75000"/>
                    </a:schemeClr>
                  </a:solidFill>
                  <a:latin typeface="+mn-lt"/>
                  <a:ea typeface="+mn-ea"/>
                  <a:cs typeface="+mn-cs"/>
                </a:rPr>
                <a:t>N</a:t>
              </a:r>
              <a:endParaRPr sz="5400" b="1" kern="1200">
                <a:solidFill>
                  <a:schemeClr val="accent2">
                    <a:alpha val="90000"/>
                    <a:lumMod val="75000"/>
                  </a:schemeClr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3" name="slide4_shape9"/>
            <p:cNvSpPr/>
            <p:nvPr/>
          </p:nvSpPr>
          <p:spPr>
            <a:xfrm>
              <a:off x="2360101" y="881686"/>
              <a:ext cx="599844" cy="923330"/>
            </a:xfrm>
            <a:prstGeom prst="rect">
              <a:avLst/>
            </a:prstGeom>
            <a:noFill/>
          </p:spPr>
          <p:txBody>
            <a:bodyPr wrap="none">
              <a:spAutoFit xmlns:a="http://schemas.openxmlformats.org/drawingml/2006/main"/>
            </a:bodyPr>
            <a:lstStyle/>
            <a:p>
              <a:pPr algn="l" marL="0" defTabSz="914400" latinLnBrk="1"/>
              <a:r>
                <a:rPr lang="en-US" altLang="ko-KR" sz="5400" b="1" kern="1200">
                  <a:solidFill>
                    <a:schemeClr val="accent2">
                      <a:alpha val="90000"/>
                      <a:lumMod val="75000"/>
                    </a:schemeClr>
                  </a:solidFill>
                  <a:latin typeface="+mn-lt"/>
                  <a:ea typeface="+mn-ea"/>
                  <a:cs typeface="+mn-cs"/>
                </a:rPr>
                <a:t>S</a:t>
              </a:r>
              <a:endParaRPr sz="5400" b="1" kern="1200">
                <a:solidFill>
                  <a:schemeClr val="accent2">
                    <a:alpha val="90000"/>
                    <a:lumMod val="75000"/>
                  </a:schemeClr>
                </a:solidFill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14" name="slide4_group3"/>
          <p:cNvGrpSpPr>
            <a:grpSpLocks/>
          </p:cNvGrpSpPr>
          <p:nvPr/>
        </p:nvGrpSpPr>
        <p:grpSpPr>
          <a:xfrm>
            <a:off x="1694919" y="2560142"/>
            <a:ext cx="3763886" cy="584775"/>
            <a:chOff x="1694919" y="2560142"/>
            <a:chExt cx="3763886" cy="584775"/>
          </a:xfrm>
        </p:grpSpPr>
        <p:sp>
          <p:nvSpPr>
            <p:cNvPr id="15" name="slide4_shape10"/>
            <p:cNvSpPr/>
            <p:nvPr/>
          </p:nvSpPr>
          <p:spPr>
            <a:xfrm>
              <a:off x="1694919" y="2560142"/>
              <a:ext cx="607859" cy="584775"/>
            </a:xfrm>
            <a:prstGeom prst="rect">
              <a:avLst/>
            </a:prstGeom>
            <a:noFill/>
          </p:spPr>
          <p:txBody>
            <a:bodyPr wrap="none">
              <a:spAutoFit xmlns:a="http://schemas.openxmlformats.org/drawingml/2006/main"/>
            </a:bodyPr>
            <a:lstStyle/>
            <a:p>
              <a:pPr algn="l" marL="0" defTabSz="914400" latinLnBrk="1"/>
              <a:r>
                <a:rPr altLang="ko-KR" sz="3200" b="1" kern="1200">
                  <a:solidFill>
                    <a:schemeClr val="accent2">
                      <a:lumMod val="50000"/>
                    </a:schemeClr>
                  </a:solidFill>
                  <a:latin typeface="나눔고딕"/>
                  <a:ea typeface="나눔고딕"/>
                </a:rPr>
                <a:t>01</a:t>
              </a:r>
              <a:endParaRPr sz="3200" b="1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6" name="slide4_shape11"/>
            <p:cNvSpPr/>
            <p:nvPr/>
          </p:nvSpPr>
          <p:spPr>
            <a:xfrm>
              <a:off x="2447249" y="2553525"/>
              <a:ext cx="2047354" cy="417450"/>
            </a:xfrm>
            <a:prstGeom prst="rect">
              <a:avLst/>
            </a:prstGeom>
            <a:noFill/>
          </p:spPr>
          <p:txBody>
            <a:bodyPr wrap="none">
              <a:spAutoFit xmlns:a="http://schemas.openxmlformats.org/drawingml/2006/main"/>
            </a:bodyPr>
            <a:lstStyle/>
            <a:p>
              <a:pPr algn="ctr" marL="0">
                <a:lnSpc>
                  <a:spcPct val="100000"/>
                </a:lnSpc>
                <a:buNone/>
              </a:pPr>
              <a:r>
                <a:rPr altLang="ko-KR" sz="2000" b="1">
                  <a:solidFill>
                    <a:schemeClr val="accent2">
                      <a:alpha val="100000"/>
                      <a:lumMod val="50000"/>
                    </a:schemeClr>
                  </a:solidFill>
                  <a:latin typeface="나눔고딕"/>
                  <a:ea typeface="나눔고딕"/>
                </a:rPr>
                <a:t>시작 화면</a:t>
              </a:r>
            </a:p>
          </p:txBody>
        </p:sp>
        <p:sp>
          <p:nvSpPr>
            <p:cNvPr id="17" name="slide4_shape12"/>
            <p:cNvSpPr/>
            <p:nvPr/>
          </p:nvSpPr>
          <p:spPr>
            <a:xfrm>
              <a:off x="2447249" y="2886900"/>
              <a:ext cx="3011556" cy="230832"/>
            </a:xfrm>
            <a:prstGeom prst="rect">
              <a:avLst/>
            </a:prstGeom>
            <a:noFill/>
          </p:spPr>
          <p:txBody>
            <a:bodyPr wrap="square">
              <a:spAutoFit xmlns:a="http://schemas.openxmlformats.org/drawingml/2006/main"/>
            </a:bodyPr>
            <a:lstStyle/>
            <a:p>
              <a:pPr algn="just" marL="0">
                <a:lnSpc>
                  <a:spcPct val="100000"/>
                </a:lnSpc>
                <a:buNone/>
              </a:pPr>
              <a:r>
                <a:rPr altLang="ko-KR" sz="900">
                  <a:solidFill>
                    <a:schemeClr val="accent2">
                      <a:alpha val="100000"/>
                      <a:lumMod val="50000"/>
                    </a:schemeClr>
                  </a:solidFill>
                  <a:latin typeface="나눔고딕"/>
                  <a:ea typeface="나눔고딕"/>
                </a:rPr>
                <a:t>로그인, 회원가입, 계정찾기</a:t>
              </a:r>
            </a:p>
          </p:txBody>
        </p:sp>
      </p:grpSp>
      <p:sp>
        <p:nvSpPr>
          <p:cNvPr id="18" name="slide4_shape13"/>
          <p:cNvSpPr/>
          <p:nvPr/>
        </p:nvSpPr>
        <p:spPr>
          <a:xfrm>
            <a:off x="321833" y="2351422"/>
            <a:ext cx="1194131" cy="69574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 cap="flat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 rot="0">
            <a:prstTxWarp prst="textNoShape"/>
            <a:noAutofit xmlns:a="http://schemas.openxmlformats.org/drawingml/2006/main"/>
          </a:bodyPr>
          <a:lstStyle/>
          <a:p>
            <a:pPr algn="ctr" marL="0" defTabSz="914400" latinLnBrk="1"/>
            <a:endParaRPr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grpSp>
        <p:nvGrpSpPr>
          <p:cNvPr id="19" name="slide4_group4"/>
          <p:cNvGrpSpPr>
            <a:grpSpLocks/>
          </p:cNvGrpSpPr>
          <p:nvPr/>
        </p:nvGrpSpPr>
        <p:grpSpPr>
          <a:xfrm>
            <a:off x="1694919" y="3364309"/>
            <a:ext cx="3763886" cy="584775"/>
            <a:chOff x="1694919" y="3364309"/>
            <a:chExt cx="3763886" cy="584775"/>
          </a:xfrm>
        </p:grpSpPr>
        <p:sp>
          <p:nvSpPr>
            <p:cNvPr id="20" name="slide4_shape14"/>
            <p:cNvSpPr/>
            <p:nvPr/>
          </p:nvSpPr>
          <p:spPr>
            <a:xfrm>
              <a:off x="1694919" y="3364309"/>
              <a:ext cx="686406" cy="584775"/>
            </a:xfrm>
            <a:prstGeom prst="rect">
              <a:avLst/>
            </a:prstGeom>
            <a:noFill/>
          </p:spPr>
          <p:txBody>
            <a:bodyPr wrap="none">
              <a:spAutoFit xmlns:a="http://schemas.openxmlformats.org/drawingml/2006/main"/>
            </a:bodyPr>
            <a:lstStyle/>
            <a:p>
              <a:pPr algn="l" marL="0" defTabSz="914400" latinLnBrk="1"/>
              <a:r>
                <a:rPr altLang="ko-KR" sz="3200" b="1" kern="1200">
                  <a:solidFill>
                    <a:schemeClr val="accent2">
                      <a:lumMod val="50000"/>
                    </a:schemeClr>
                  </a:solidFill>
                  <a:latin typeface="나눔고딕"/>
                  <a:ea typeface="나눔고딕"/>
                </a:rPr>
                <a:t>02</a:t>
              </a:r>
              <a:endParaRPr sz="3200" b="1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1" name="slide4_shape15"/>
            <p:cNvSpPr/>
            <p:nvPr/>
          </p:nvSpPr>
          <p:spPr>
            <a:xfrm>
              <a:off x="2447249" y="3364309"/>
              <a:ext cx="2047354" cy="400110"/>
            </a:xfrm>
            <a:prstGeom prst="rect">
              <a:avLst/>
            </a:prstGeom>
            <a:noFill/>
          </p:spPr>
          <p:txBody>
            <a:bodyPr wrap="none">
              <a:spAutoFit xmlns:a="http://schemas.openxmlformats.org/drawingml/2006/main"/>
            </a:bodyPr>
            <a:lstStyle/>
            <a:p>
              <a:pPr algn="ctr" marL="0" defTabSz="914400" latinLnBrk="1"/>
              <a:r>
                <a:rPr altLang="ko-KR" sz="2000" b="1" kern="1200">
                  <a:solidFill>
                    <a:schemeClr val="accent2">
                      <a:lumMod val="50000"/>
                    </a:schemeClr>
                  </a:solidFill>
                  <a:latin typeface="나눔고딕"/>
                  <a:ea typeface="나눔고딕"/>
                </a:rPr>
                <a:t>Insert Text Here</a:t>
              </a:r>
              <a:endParaRPr sz="2000" b="1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2" name="slide4_shape16"/>
            <p:cNvSpPr/>
            <p:nvPr/>
          </p:nvSpPr>
          <p:spPr>
            <a:xfrm>
              <a:off x="2447249" y="3690679"/>
              <a:ext cx="3011556" cy="230832"/>
            </a:xfrm>
            <a:prstGeom prst="rect">
              <a:avLst/>
            </a:prstGeom>
            <a:noFill/>
          </p:spPr>
          <p:txBody>
            <a:bodyPr wrap="square">
              <a:spAutoFit xmlns:a="http://schemas.openxmlformats.org/drawingml/2006/main"/>
            </a:bodyPr>
            <a:lstStyle/>
            <a:p>
              <a:pPr algn="just" marL="0" defTabSz="914400" latinLnBrk="1"/>
              <a:r>
                <a:rPr altLang="ko-KR" sz="900" kern="1200">
                  <a:solidFill>
                    <a:schemeClr val="accent2">
                      <a:lumMod val="50000"/>
                    </a:schemeClr>
                  </a:solidFill>
                  <a:latin typeface="나눔고딕"/>
                  <a:ea typeface="나눔고딕"/>
                </a:rPr>
                <a:t>Lorem Ipsum is simply dummy text of the printing</a:t>
              </a:r>
              <a:endParaRPr sz="9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23" name="slide4_group5"/>
          <p:cNvGrpSpPr>
            <a:grpSpLocks/>
          </p:cNvGrpSpPr>
          <p:nvPr/>
        </p:nvGrpSpPr>
        <p:grpSpPr>
          <a:xfrm>
            <a:off x="1694919" y="4168476"/>
            <a:ext cx="3763886" cy="584775"/>
            <a:chOff x="1694919" y="4168476"/>
            <a:chExt cx="3763886" cy="584775"/>
          </a:xfrm>
        </p:grpSpPr>
        <p:sp>
          <p:nvSpPr>
            <p:cNvPr id="24" name="slide4_shape17"/>
            <p:cNvSpPr/>
            <p:nvPr/>
          </p:nvSpPr>
          <p:spPr>
            <a:xfrm>
              <a:off x="1694919" y="4168476"/>
              <a:ext cx="679994" cy="584775"/>
            </a:xfrm>
            <a:prstGeom prst="rect">
              <a:avLst/>
            </a:prstGeom>
            <a:noFill/>
          </p:spPr>
          <p:txBody>
            <a:bodyPr wrap="none">
              <a:spAutoFit xmlns:a="http://schemas.openxmlformats.org/drawingml/2006/main"/>
            </a:bodyPr>
            <a:lstStyle/>
            <a:p>
              <a:pPr algn="l" marL="0" defTabSz="914400" latinLnBrk="1"/>
              <a:r>
                <a:rPr altLang="ko-KR" sz="3200" b="1" kern="1200">
                  <a:solidFill>
                    <a:schemeClr val="accent2">
                      <a:lumMod val="50000"/>
                    </a:schemeClr>
                  </a:solidFill>
                  <a:latin typeface="나눔고딕"/>
                  <a:ea typeface="나눔고딕"/>
                </a:rPr>
                <a:t>03</a:t>
              </a:r>
              <a:endParaRPr sz="3200" b="1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5" name="slide4_shape18"/>
            <p:cNvSpPr/>
            <p:nvPr/>
          </p:nvSpPr>
          <p:spPr>
            <a:xfrm>
              <a:off x="2447249" y="4168476"/>
              <a:ext cx="2047354" cy="400110"/>
            </a:xfrm>
            <a:prstGeom prst="rect">
              <a:avLst/>
            </a:prstGeom>
            <a:noFill/>
          </p:spPr>
          <p:txBody>
            <a:bodyPr wrap="none">
              <a:spAutoFit xmlns:a="http://schemas.openxmlformats.org/drawingml/2006/main"/>
            </a:bodyPr>
            <a:lstStyle/>
            <a:p>
              <a:pPr algn="ctr" marL="0" defTabSz="914400" latinLnBrk="1"/>
              <a:r>
                <a:rPr altLang="ko-KR" sz="2000" b="1" kern="1200">
                  <a:solidFill>
                    <a:schemeClr val="accent2">
                      <a:lumMod val="50000"/>
                    </a:schemeClr>
                  </a:solidFill>
                  <a:latin typeface="나눔고딕"/>
                  <a:ea typeface="나눔고딕"/>
                </a:rPr>
                <a:t>Insert Text Here</a:t>
              </a:r>
              <a:endParaRPr sz="2000" b="1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6" name="slide4_shape19"/>
            <p:cNvSpPr/>
            <p:nvPr/>
          </p:nvSpPr>
          <p:spPr>
            <a:xfrm>
              <a:off x="2447249" y="4494846"/>
              <a:ext cx="3011556" cy="230832"/>
            </a:xfrm>
            <a:prstGeom prst="rect">
              <a:avLst/>
            </a:prstGeom>
            <a:noFill/>
          </p:spPr>
          <p:txBody>
            <a:bodyPr wrap="square">
              <a:spAutoFit xmlns:a="http://schemas.openxmlformats.org/drawingml/2006/main"/>
            </a:bodyPr>
            <a:lstStyle/>
            <a:p>
              <a:pPr algn="just" marL="0" defTabSz="914400" latinLnBrk="1"/>
              <a:r>
                <a:rPr altLang="ko-KR" sz="900" kern="1200">
                  <a:solidFill>
                    <a:schemeClr val="accent2">
                      <a:lumMod val="50000"/>
                    </a:schemeClr>
                  </a:solidFill>
                  <a:latin typeface="나눔고딕"/>
                  <a:ea typeface="나눔고딕"/>
                </a:rPr>
                <a:t>Lorem Ipsum is simply dummy text of the printing</a:t>
              </a:r>
              <a:endParaRPr sz="9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27" name="slide4_group6"/>
          <p:cNvGrpSpPr>
            <a:grpSpLocks/>
          </p:cNvGrpSpPr>
          <p:nvPr/>
        </p:nvGrpSpPr>
        <p:grpSpPr>
          <a:xfrm>
            <a:off x="1694919" y="4972643"/>
            <a:ext cx="3763886" cy="584775"/>
            <a:chOff x="1694919" y="4972643"/>
            <a:chExt cx="3763886" cy="584775"/>
          </a:xfrm>
        </p:grpSpPr>
        <p:sp>
          <p:nvSpPr>
            <p:cNvPr id="28" name="slide4_shape20"/>
            <p:cNvSpPr/>
            <p:nvPr/>
          </p:nvSpPr>
          <p:spPr>
            <a:xfrm>
              <a:off x="1694919" y="4972643"/>
              <a:ext cx="684803" cy="584775"/>
            </a:xfrm>
            <a:prstGeom prst="rect">
              <a:avLst/>
            </a:prstGeom>
            <a:noFill/>
          </p:spPr>
          <p:txBody>
            <a:bodyPr wrap="none">
              <a:spAutoFit xmlns:a="http://schemas.openxmlformats.org/drawingml/2006/main"/>
            </a:bodyPr>
            <a:lstStyle/>
            <a:p>
              <a:pPr algn="l" marL="0" defTabSz="914400" latinLnBrk="1"/>
              <a:r>
                <a:rPr altLang="ko-KR" sz="3200" b="1" kern="1200">
                  <a:solidFill>
                    <a:schemeClr val="accent2">
                      <a:lumMod val="50000"/>
                    </a:schemeClr>
                  </a:solidFill>
                  <a:latin typeface="나눔고딕"/>
                  <a:ea typeface="나눔고딕"/>
                </a:rPr>
                <a:t>04</a:t>
              </a:r>
              <a:endParaRPr sz="3200" b="1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9" name="slide4_shape21"/>
            <p:cNvSpPr/>
            <p:nvPr/>
          </p:nvSpPr>
          <p:spPr>
            <a:xfrm>
              <a:off x="2447249" y="4972643"/>
              <a:ext cx="2047354" cy="400110"/>
            </a:xfrm>
            <a:prstGeom prst="rect">
              <a:avLst/>
            </a:prstGeom>
            <a:noFill/>
          </p:spPr>
          <p:txBody>
            <a:bodyPr wrap="none">
              <a:spAutoFit xmlns:a="http://schemas.openxmlformats.org/drawingml/2006/main"/>
            </a:bodyPr>
            <a:lstStyle/>
            <a:p>
              <a:pPr algn="ctr" marL="0" defTabSz="914400" latinLnBrk="1"/>
              <a:r>
                <a:rPr altLang="ko-KR" sz="2000" b="1" kern="1200">
                  <a:solidFill>
                    <a:schemeClr val="accent2">
                      <a:lumMod val="50000"/>
                    </a:schemeClr>
                  </a:solidFill>
                  <a:latin typeface="나눔고딕"/>
                  <a:ea typeface="나눔고딕"/>
                </a:rPr>
                <a:t>Insert Text Here</a:t>
              </a:r>
              <a:endParaRPr sz="2000" b="1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0" name="slide4_shape22"/>
            <p:cNvSpPr/>
            <p:nvPr/>
          </p:nvSpPr>
          <p:spPr>
            <a:xfrm>
              <a:off x="2447249" y="5299013"/>
              <a:ext cx="3011556" cy="230832"/>
            </a:xfrm>
            <a:prstGeom prst="rect">
              <a:avLst/>
            </a:prstGeom>
            <a:noFill/>
          </p:spPr>
          <p:txBody>
            <a:bodyPr wrap="square">
              <a:spAutoFit xmlns:a="http://schemas.openxmlformats.org/drawingml/2006/main"/>
            </a:bodyPr>
            <a:lstStyle/>
            <a:p>
              <a:pPr algn="just" marL="0" defTabSz="914400" latinLnBrk="1"/>
              <a:r>
                <a:rPr altLang="ko-KR" sz="900" kern="1200">
                  <a:solidFill>
                    <a:schemeClr val="accent2">
                      <a:lumMod val="50000"/>
                    </a:schemeClr>
                  </a:solidFill>
                  <a:latin typeface="나눔고딕"/>
                  <a:ea typeface="나눔고딕"/>
                </a:rPr>
                <a:t>Lorem Ipsum is simply dummy text of the printing</a:t>
              </a:r>
              <a:endParaRPr sz="9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31" name="slide4_group7"/>
          <p:cNvGrpSpPr>
            <a:grpSpLocks/>
          </p:cNvGrpSpPr>
          <p:nvPr/>
        </p:nvGrpSpPr>
        <p:grpSpPr>
          <a:xfrm>
            <a:off x="1694919" y="5776810"/>
            <a:ext cx="3763886" cy="584775"/>
            <a:chOff x="1694919" y="5776810"/>
            <a:chExt cx="3763886" cy="584775"/>
          </a:xfrm>
        </p:grpSpPr>
        <p:sp>
          <p:nvSpPr>
            <p:cNvPr id="32" name="slide4_shape23"/>
            <p:cNvSpPr/>
            <p:nvPr/>
          </p:nvSpPr>
          <p:spPr>
            <a:xfrm>
              <a:off x="1694919" y="5776810"/>
              <a:ext cx="689612" cy="584775"/>
            </a:xfrm>
            <a:prstGeom prst="rect">
              <a:avLst/>
            </a:prstGeom>
            <a:noFill/>
          </p:spPr>
          <p:txBody>
            <a:bodyPr wrap="none">
              <a:spAutoFit xmlns:a="http://schemas.openxmlformats.org/drawingml/2006/main"/>
            </a:bodyPr>
            <a:lstStyle/>
            <a:p>
              <a:pPr algn="l" marL="0" defTabSz="914400" latinLnBrk="1"/>
              <a:r>
                <a:rPr altLang="ko-KR" sz="3200" b="1" kern="1200">
                  <a:solidFill>
                    <a:schemeClr val="accent2">
                      <a:lumMod val="50000"/>
                    </a:schemeClr>
                  </a:solidFill>
                  <a:latin typeface="나눔고딕"/>
                  <a:ea typeface="나눔고딕"/>
                </a:rPr>
                <a:t>05</a:t>
              </a:r>
              <a:endParaRPr sz="3200" b="1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3" name="slide4_shape24"/>
            <p:cNvSpPr/>
            <p:nvPr/>
          </p:nvSpPr>
          <p:spPr>
            <a:xfrm>
              <a:off x="2447249" y="5776810"/>
              <a:ext cx="2047354" cy="400110"/>
            </a:xfrm>
            <a:prstGeom prst="rect">
              <a:avLst/>
            </a:prstGeom>
            <a:noFill/>
          </p:spPr>
          <p:txBody>
            <a:bodyPr wrap="none">
              <a:spAutoFit xmlns:a="http://schemas.openxmlformats.org/drawingml/2006/main"/>
            </a:bodyPr>
            <a:lstStyle/>
            <a:p>
              <a:pPr algn="ctr" marL="0" defTabSz="914400" latinLnBrk="1"/>
              <a:r>
                <a:rPr altLang="ko-KR" sz="2000" b="1" kern="1200">
                  <a:solidFill>
                    <a:schemeClr val="accent2">
                      <a:lumMod val="50000"/>
                    </a:schemeClr>
                  </a:solidFill>
                  <a:latin typeface="나눔고딕"/>
                  <a:ea typeface="나눔고딕"/>
                </a:rPr>
                <a:t>Insert Text Here</a:t>
              </a:r>
              <a:endParaRPr sz="2000" b="1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4" name="slide4_shape25"/>
            <p:cNvSpPr/>
            <p:nvPr/>
          </p:nvSpPr>
          <p:spPr>
            <a:xfrm>
              <a:off x="2447249" y="6103180"/>
              <a:ext cx="3011556" cy="230832"/>
            </a:xfrm>
            <a:prstGeom prst="rect">
              <a:avLst/>
            </a:prstGeom>
            <a:noFill/>
          </p:spPr>
          <p:txBody>
            <a:bodyPr wrap="square">
              <a:spAutoFit xmlns:a="http://schemas.openxmlformats.org/drawingml/2006/main"/>
            </a:bodyPr>
            <a:lstStyle/>
            <a:p>
              <a:pPr algn="just" marL="0" defTabSz="914400" latinLnBrk="1"/>
              <a:r>
                <a:rPr altLang="ko-KR" sz="900" kern="1200">
                  <a:solidFill>
                    <a:schemeClr val="accent2">
                      <a:lumMod val="50000"/>
                    </a:schemeClr>
                  </a:solidFill>
                  <a:latin typeface="나눔고딕"/>
                  <a:ea typeface="나눔고딕"/>
                </a:rPr>
                <a:t>Lorem Ipsum is simply dummy text of the printing</a:t>
              </a:r>
              <a:endParaRPr sz="9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lide5_picture1"/>
          <p:cNvPicPr>
            <a:picLocks noChangeAspect="1"/>
          </p:cNvPicPr>
          <p:nvPr/>
        </p:nvPicPr>
        <p:blipFill>
          <a:blip r:embed="rId2" cstate="print"/>
          <a:srcRect r="7025" l="1617"/>
          <a:stretch>
            <a:fillRect/>
          </a:stretch>
        </p:blipFill>
        <p:spPr>
          <a:xfrm>
            <a:off x="682048" y="-1"/>
            <a:ext cx="11522864" cy="6865263"/>
          </a:xfrm>
          <a:prstGeom prst="rect">
            <a:avLst/>
          </a:prstGeom>
        </p:spPr>
      </p:pic>
      <p:sp>
        <p:nvSpPr>
          <p:cNvPr id="4" name="slide5_shape1"/>
          <p:cNvSpPr/>
          <p:nvPr/>
        </p:nvSpPr>
        <p:spPr>
          <a:xfrm>
            <a:off x="0" y="7261"/>
            <a:ext cx="12204912" cy="6858001"/>
          </a:xfrm>
          <a:prstGeom prst="rect">
            <a:avLst/>
          </a:prstGeom>
          <a:solidFill>
            <a:schemeClr val="accent6">
              <a:alpha val="60000"/>
            </a:schemeClr>
          </a:solidFill>
          <a:ln w="12700" cap="flat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 rot="0">
            <a:prstTxWarp prst="textNoShape"/>
            <a:noAutofit xmlns:a="http://schemas.openxmlformats.org/drawingml/2006/main"/>
          </a:bodyPr>
          <a:lstStyle/>
          <a:p>
            <a:pPr algn="ctr" marL="0">
              <a:lnSpc>
                <a:spcPct val="100000"/>
              </a:lnSpc>
              <a:buNone/>
            </a:pPr>
            <a:r>
              <a:rPr lang="en-US" altLang="ko-KR" sz="1800">
                <a:solidFill>
                  <a:schemeClr val="tx1">
                    <a:alpha val="100000"/>
                  </a:schemeClr>
                </a:solidFill>
                <a:latin typeface="+mn-lt"/>
              </a:rPr>
              <a:t/>
            </a:r>
          </a:p>
        </p:txBody>
      </p:sp>
      <p:sp>
        <p:nvSpPr>
          <p:cNvPr id="5" name="slide5_shape2"/>
          <p:cNvSpPr/>
          <p:nvPr/>
        </p:nvSpPr>
        <p:spPr>
          <a:xfrm>
            <a:off x="0" y="0"/>
            <a:ext cx="2544417" cy="6858000"/>
          </a:xfrm>
          <a:prstGeom prst="rect">
            <a:avLst/>
          </a:prstGeom>
          <a:solidFill>
            <a:schemeClr val="accent2"/>
          </a:solidFill>
          <a:ln w="12700" cap="flat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marL="0" defTabSz="914400" latinLnBrk="1"/>
            <a:endParaRPr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" name="slide5_shape3"/>
          <p:cNvSpPr/>
          <p:nvPr/>
        </p:nvSpPr>
        <p:spPr>
          <a:xfrm>
            <a:off x="298173" y="337932"/>
            <a:ext cx="856325" cy="1107996"/>
          </a:xfrm>
          <a:prstGeom prst="rect">
            <a:avLst/>
          </a:prstGeom>
          <a:noFill/>
        </p:spPr>
        <p:txBody>
          <a:bodyPr wrap="none">
            <a:spAutoFit xmlns:a="http://schemas.openxmlformats.org/drawingml/2006/main"/>
          </a:bodyPr>
          <a:lstStyle/>
          <a:p>
            <a:pPr algn="l" marL="0" defTabSz="914400" latinLnBrk="1"/>
            <a:r>
              <a:rPr lang="en-US" altLang="ko-KR" sz="6600" kern="1200">
                <a:solidFill>
                  <a:schemeClr val="accent3">
                    <a:lumMod val="20000"/>
                    <a:lumOff val="80000"/>
                  </a:schemeClr>
                </a:solidFill>
                <a:latin typeface="나눔바른펜"/>
                <a:ea typeface="나눔바른펜"/>
                <a:cs typeface="+mn-cs"/>
              </a:rPr>
              <a:t>01</a:t>
            </a:r>
            <a:endParaRPr sz="6600" kern="1200">
              <a:solidFill>
                <a:schemeClr val="accent3">
                  <a:lumMod val="20000"/>
                  <a:lumOff val="80000"/>
                </a:schemeClr>
              </a:solidFill>
              <a:latin typeface="나눔바른펜"/>
              <a:ea typeface="나눔바른펜"/>
              <a:cs typeface="+mn-cs"/>
            </a:endParaRPr>
          </a:p>
        </p:txBody>
      </p:sp>
      <p:cxnSp>
        <p:nvCxnSpPr>
          <p:cNvPr id="7" name="slide5_shape4"/>
          <p:cNvCxnSpPr/>
          <p:nvPr/>
        </p:nvCxnSpPr>
        <p:spPr>
          <a:xfrm>
            <a:off x="248478" y="1560444"/>
            <a:ext cx="906020" cy="0"/>
          </a:xfrm>
          <a:prstGeom prst="line">
            <a:avLst/>
          </a:prstGeom>
          <a:ln w="57150" cap="flat">
            <a:solidFill>
              <a:schemeClr val="accent3">
                <a:lumMod val="20000"/>
                <a:lumOff val="80000"/>
              </a:schemeClr>
            </a:solidFill>
            <a:prstDash val="solid"/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slide5_group1"/>
          <p:cNvGrpSpPr>
            <a:grpSpLocks/>
          </p:cNvGrpSpPr>
          <p:nvPr/>
        </p:nvGrpSpPr>
        <p:grpSpPr>
          <a:xfrm>
            <a:off x="2820277" y="1861642"/>
            <a:ext cx="4517521" cy="803870"/>
            <a:chOff x="2820277" y="1861642"/>
            <a:chExt cx="4517521" cy="803870"/>
          </a:xfrm>
        </p:grpSpPr>
        <p:sp>
          <p:nvSpPr>
            <p:cNvPr id="9" name="slide5_shape5"/>
            <p:cNvSpPr/>
            <p:nvPr/>
          </p:nvSpPr>
          <p:spPr>
            <a:xfrm>
              <a:off x="2820277" y="1858200"/>
              <a:ext cx="3539752" cy="646331"/>
            </a:xfrm>
            <a:prstGeom prst="rect">
              <a:avLst/>
            </a:prstGeom>
            <a:noFill/>
          </p:spPr>
          <p:txBody>
            <a:bodyPr wrap="none">
              <a:spAutoFit xmlns:a="http://schemas.openxmlformats.org/drawingml/2006/main"/>
            </a:bodyPr>
            <a:lstStyle/>
            <a:p>
              <a:pPr algn="l" marL="0">
                <a:lnSpc>
                  <a:spcPct val="100000"/>
                </a:lnSpc>
                <a:buNone/>
              </a:pPr>
              <a:r>
                <a:rPr altLang="ko-KR" sz="3600" b="1">
                  <a:solidFill>
                    <a:schemeClr val="accent2">
                      <a:alpha val="100000"/>
                      <a:lumMod val="50000"/>
                    </a:schemeClr>
                  </a:solidFill>
                  <a:latin typeface="나눔고딕"/>
                  <a:ea typeface="나눔고딕"/>
                </a:rPr>
                <a:t>시작 화면</a:t>
              </a:r>
            </a:p>
          </p:txBody>
        </p:sp>
        <p:sp>
          <p:nvSpPr>
            <p:cNvPr id="10" name="slide5_shape6"/>
            <p:cNvSpPr/>
            <p:nvPr/>
          </p:nvSpPr>
          <p:spPr>
            <a:xfrm>
              <a:off x="2820277" y="2353500"/>
              <a:ext cx="4517521" cy="307777"/>
            </a:xfrm>
            <a:prstGeom prst="rect">
              <a:avLst/>
            </a:prstGeom>
            <a:noFill/>
          </p:spPr>
          <p:txBody>
            <a:bodyPr wrap="square">
              <a:spAutoFit xmlns:a="http://schemas.openxmlformats.org/drawingml/2006/main"/>
            </a:bodyPr>
            <a:lstStyle/>
            <a:p>
              <a:pPr algn="l" marL="0">
                <a:lnSpc>
                  <a:spcPct val="100000"/>
                </a:lnSpc>
                <a:buNone/>
              </a:pPr>
              <a:r>
                <a:rPr altLang="ko-KR" sz="1400">
                  <a:solidFill>
                    <a:schemeClr val="accent2">
                      <a:alpha val="100000"/>
                      <a:lumMod val="50000"/>
                    </a:schemeClr>
                  </a:solidFill>
                  <a:latin typeface="나눔고딕"/>
                  <a:ea typeface="나눔고딕"/>
                </a:rPr>
                <a:t>로그인, 회원가입, 계정찾기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ppt_15579672894971783"/>
          <p:cNvSpPr/>
          <p:nvPr/>
        </p:nvSpPr>
        <p:spPr>
          <a:xfrm>
            <a:off x="308112" y="5"/>
            <a:ext cx="99392" cy="1172812"/>
          </a:xfrm>
          <a:prstGeom prst="rect">
            <a:avLst/>
          </a:prstGeom>
          <a:solidFill>
            <a:schemeClr val="accent2"/>
          </a:solidFill>
          <a:ln w="12700" cap="flat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marL="0" defTabSz="914400" latinLnBrk="1"/>
            <a:endParaRPr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nppt_15579672894971787"/>
          <p:cNvSpPr/>
          <p:nvPr/>
        </p:nvSpPr>
        <p:spPr>
          <a:xfrm>
            <a:off x="10833652" y="6738730"/>
            <a:ext cx="854765" cy="119270"/>
          </a:xfrm>
          <a:prstGeom prst="rect">
            <a:avLst/>
          </a:prstGeom>
          <a:solidFill>
            <a:schemeClr val="accent2"/>
          </a:solidFill>
          <a:ln w="12700" cap="flat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marL="0" defTabSz="914400" latinLnBrk="1"/>
            <a:endParaRPr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" name="nppt_15579672894971791"/>
          <p:cNvSpPr/>
          <p:nvPr/>
        </p:nvSpPr>
        <p:spPr>
          <a:xfrm>
            <a:off x="546652" y="238950"/>
            <a:ext cx="748923" cy="646331"/>
          </a:xfrm>
          <a:prstGeom prst="rect">
            <a:avLst/>
          </a:prstGeom>
          <a:noFill/>
        </p:spPr>
        <p:txBody>
          <a:bodyPr wrap="none">
            <a:spAutoFit xmlns:a="http://schemas.openxmlformats.org/drawingml/2006/main"/>
          </a:bodyPr>
          <a:lstStyle/>
          <a:p>
            <a:pPr algn="l" marL="0">
              <a:lnSpc>
                <a:spcPct val="100000"/>
              </a:lnSpc>
              <a:buNone/>
            </a:pPr>
            <a:r>
              <a:rPr lang="en-US" altLang="ko-KR" sz="3600" b="1">
                <a:solidFill>
                  <a:schemeClr val="tx1">
                    <a:alpha val="100000"/>
                  </a:schemeClr>
                </a:solidFill>
                <a:latin typeface="+mn-lt"/>
              </a:rPr>
              <a:t>01</a:t>
            </a:r>
          </a:p>
        </p:txBody>
      </p:sp>
      <p:sp>
        <p:nvSpPr>
          <p:cNvPr id="6" name="nppt_15579672894971793"/>
          <p:cNvSpPr/>
          <p:nvPr/>
        </p:nvSpPr>
        <p:spPr>
          <a:xfrm>
            <a:off x="1346558" y="238950"/>
            <a:ext cx="3355406" cy="636525"/>
          </a:xfrm>
          <a:prstGeom prst="rect">
            <a:avLst/>
          </a:prstGeom>
          <a:noFill/>
        </p:spPr>
        <p:txBody>
          <a:bodyPr wrap="none">
            <a:spAutoFit xmlns:a="http://schemas.openxmlformats.org/drawingml/2006/main"/>
          </a:bodyPr>
          <a:lstStyle/>
          <a:p>
            <a:pPr algn="l" marL="0">
              <a:lnSpc>
                <a:spcPct val="100000"/>
              </a:lnSpc>
              <a:buNone/>
            </a:pPr>
            <a:r>
              <a:rPr lang="ko-KR" altLang="ko-KR" sz="3600" spc="-300">
                <a:solidFill>
                  <a:schemeClr val="tx1">
                    <a:alpha val="100000"/>
                  </a:schemeClr>
                </a:solidFill>
                <a:ea typeface="나눔스퀘어라운드 Regular"/>
              </a:rPr>
              <a:t>시작 화면</a:t>
            </a:r>
          </a:p>
        </p:txBody>
      </p:sp>
      <p:pic>
        <p:nvPicPr>
          <p:cNvPr id="7" name="nppt_15579672894971937" descr="이미지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179663" y="1106805"/>
            <a:ext cx="7832673" cy="3806190"/>
          </a:xfrm>
          <a:prstGeom prst="rect">
            <a:avLst/>
          </a:prstGeom>
        </p:spPr>
      </p:pic>
      <p:sp>
        <p:nvSpPr>
          <p:cNvPr id="8" name="nppt_15579672894971798"/>
          <p:cNvSpPr/>
          <p:nvPr/>
        </p:nvSpPr>
        <p:spPr>
          <a:xfrm>
            <a:off x="2099429" y="5249100"/>
            <a:ext cx="7993142" cy="1065150"/>
          </a:xfrm>
          <a:prstGeom prst="rect">
            <a:avLst/>
          </a:prstGeom>
          <a:noFill/>
        </p:spPr>
        <p:txBody>
          <a:bodyPr wrap="none">
            <a:spAutoFit xmlns:a="http://schemas.openxmlformats.org/drawingml/2006/main"/>
          </a:bodyPr>
          <a:lstStyle/>
          <a:p>
            <a:pPr algn="ctr" marL="0">
              <a:lnSpc>
                <a:spcPct val="100000"/>
              </a:lnSpc>
              <a:buNone/>
            </a:pPr>
            <a:r>
              <a:rPr altLang="ko-KR" sz="3200">
                <a:solidFill>
                  <a:schemeClr val="tx1">
                    <a:alpha val="100000"/>
                  </a:schemeClr>
                </a:solidFill>
                <a:latin typeface="나눔고딕"/>
                <a:ea typeface="나눔고딕"/>
              </a:rPr>
              <a:t>처음 시작했을때의 화면이다.</a:t>
            </a:r>
          </a:p>
          <a:p>
            <a:pPr algn="ctr" marL="0">
              <a:lnSpc>
                <a:spcPct val="100000"/>
              </a:lnSpc>
              <a:buNone/>
            </a:pPr>
            <a:r>
              <a:rPr altLang="ko-KR" sz="3200">
                <a:solidFill>
                  <a:schemeClr val="tx1">
                    <a:alpha val="100000"/>
                  </a:schemeClr>
                </a:solidFill>
                <a:latin typeface="나눔고딕"/>
                <a:ea typeface="나눔고딕"/>
              </a:rPr>
              <a:t>로그인, 회원가입, 계정찾기가 가능하다.</a:t>
            </a:r>
          </a:p>
        </p:txBody>
      </p:sp>
      <p:cxnSp>
        <p:nvCxnSpPr>
          <p:cNvPr id="9" name="nppt_15579672894971800"/>
          <p:cNvCxnSpPr/>
          <p:nvPr/>
        </p:nvCxnSpPr>
        <p:spPr>
          <a:xfrm>
            <a:off x="5549900" y="5035157"/>
            <a:ext cx="1092200" cy="0"/>
          </a:xfrm>
          <a:prstGeom prst="line">
            <a:avLst/>
          </a:prstGeom>
          <a:ln w="57150" cap="flat">
            <a:solidFill>
              <a:schemeClr val="tx2">
                <a:lumMod val="75000"/>
              </a:schemeClr>
            </a:solidFill>
            <a:prstDash val="solid"/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ppt_15579672894972815"/>
          <p:cNvSpPr/>
          <p:nvPr/>
        </p:nvSpPr>
        <p:spPr>
          <a:xfrm>
            <a:off x="308112" y="5"/>
            <a:ext cx="99392" cy="1172812"/>
          </a:xfrm>
          <a:prstGeom prst="rect">
            <a:avLst/>
          </a:prstGeom>
          <a:solidFill>
            <a:schemeClr val="accent2"/>
          </a:solidFill>
          <a:ln w="12700" cap="flat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marL="0" defTabSz="914400" latinLnBrk="1"/>
            <a:endParaRPr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nppt_15579672894972819"/>
          <p:cNvSpPr/>
          <p:nvPr/>
        </p:nvSpPr>
        <p:spPr>
          <a:xfrm>
            <a:off x="10833652" y="6738730"/>
            <a:ext cx="854765" cy="119270"/>
          </a:xfrm>
          <a:prstGeom prst="rect">
            <a:avLst/>
          </a:prstGeom>
          <a:solidFill>
            <a:schemeClr val="accent2"/>
          </a:solidFill>
          <a:ln w="12700" cap="flat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marL="0" defTabSz="914400" latinLnBrk="1"/>
            <a:endParaRPr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" name="nppt_15579672894972823"/>
          <p:cNvSpPr/>
          <p:nvPr/>
        </p:nvSpPr>
        <p:spPr>
          <a:xfrm>
            <a:off x="546652" y="238950"/>
            <a:ext cx="748923" cy="646331"/>
          </a:xfrm>
          <a:prstGeom prst="rect">
            <a:avLst/>
          </a:prstGeom>
          <a:noFill/>
        </p:spPr>
        <p:txBody>
          <a:bodyPr wrap="none">
            <a:spAutoFit xmlns:a="http://schemas.openxmlformats.org/drawingml/2006/main"/>
          </a:bodyPr>
          <a:lstStyle/>
          <a:p>
            <a:pPr algn="l" marL="0">
              <a:lnSpc>
                <a:spcPct val="100000"/>
              </a:lnSpc>
              <a:buNone/>
            </a:pPr>
            <a:r>
              <a:rPr lang="en-US" altLang="ko-KR" sz="3600" b="1">
                <a:solidFill>
                  <a:schemeClr val="tx1">
                    <a:alpha val="100000"/>
                  </a:schemeClr>
                </a:solidFill>
                <a:latin typeface="+mn-lt"/>
              </a:rPr>
              <a:t>01</a:t>
            </a:r>
          </a:p>
        </p:txBody>
      </p:sp>
      <p:sp>
        <p:nvSpPr>
          <p:cNvPr id="6" name="nppt_15579672894972825"/>
          <p:cNvSpPr/>
          <p:nvPr/>
        </p:nvSpPr>
        <p:spPr>
          <a:xfrm>
            <a:off x="1346558" y="238950"/>
            <a:ext cx="3355406" cy="636525"/>
          </a:xfrm>
          <a:prstGeom prst="rect">
            <a:avLst/>
          </a:prstGeom>
          <a:noFill/>
        </p:spPr>
        <p:txBody>
          <a:bodyPr wrap="none">
            <a:spAutoFit xmlns:a="http://schemas.openxmlformats.org/drawingml/2006/main"/>
          </a:bodyPr>
          <a:lstStyle/>
          <a:p>
            <a:pPr algn="l" marL="0">
              <a:lnSpc>
                <a:spcPct val="100000"/>
              </a:lnSpc>
              <a:buNone/>
            </a:pPr>
            <a:r>
              <a:rPr lang="ko-KR" altLang="ko-KR" sz="3600" spc="-300">
                <a:solidFill>
                  <a:schemeClr val="tx1">
                    <a:alpha val="100000"/>
                  </a:schemeClr>
                </a:solidFill>
                <a:ea typeface="나눔스퀘어라운드 Regular"/>
              </a:rPr>
              <a:t>시작 화면</a:t>
            </a:r>
          </a:p>
        </p:txBody>
      </p:sp>
      <p:sp>
        <p:nvSpPr>
          <p:cNvPr id="7" name="nppt_15579672894972862"/>
          <p:cNvSpPr/>
          <p:nvPr/>
        </p:nvSpPr>
        <p:spPr>
          <a:xfrm>
            <a:off x="1346558" y="877125"/>
            <a:ext cx="4517529" cy="290215"/>
          </a:xfrm>
          <a:prstGeom prst="rect">
            <a:avLst/>
          </a:prstGeom>
          <a:noFill/>
        </p:spPr>
        <p:txBody>
          <a:bodyPr wrap="square">
            <a:spAutoFit xmlns:a="http://schemas.openxmlformats.org/drawingml/2006/main"/>
          </a:bodyPr>
          <a:lstStyle/>
          <a:p>
            <a:pPr algn="just" marL="0">
              <a:lnSpc>
                <a:spcPct val="100000"/>
              </a:lnSpc>
              <a:buNone/>
            </a:pPr>
            <a:r>
              <a:rPr altLang="ko-KR" sz="1200">
                <a:solidFill>
                  <a:srgbClr val="000000"/>
                </a:solidFill>
                <a:latin typeface="나눔고딕"/>
                <a:ea typeface="나눔고딕"/>
              </a:rPr>
              <a:t>회원 가입 화면</a:t>
            </a:r>
          </a:p>
        </p:txBody>
      </p:sp>
      <p:pic>
        <p:nvPicPr>
          <p:cNvPr id="8" name="nppt_15579672894972951" descr="이미지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75681" y="1603257"/>
            <a:ext cx="8176810" cy="452450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ppt_15579672894973189"/>
          <p:cNvSpPr/>
          <p:nvPr/>
        </p:nvSpPr>
        <p:spPr>
          <a:xfrm>
            <a:off x="308112" y="5"/>
            <a:ext cx="99392" cy="1172812"/>
          </a:xfrm>
          <a:prstGeom prst="rect">
            <a:avLst/>
          </a:prstGeom>
          <a:solidFill>
            <a:schemeClr val="accent2"/>
          </a:solidFill>
          <a:ln w="12700" cap="flat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marL="0" defTabSz="914400" latinLnBrk="1"/>
            <a:endParaRPr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nppt_15579672894973193"/>
          <p:cNvSpPr/>
          <p:nvPr/>
        </p:nvSpPr>
        <p:spPr>
          <a:xfrm>
            <a:off x="10833652" y="6738730"/>
            <a:ext cx="854765" cy="119270"/>
          </a:xfrm>
          <a:prstGeom prst="rect">
            <a:avLst/>
          </a:prstGeom>
          <a:solidFill>
            <a:schemeClr val="accent2"/>
          </a:solidFill>
          <a:ln w="12700" cap="flat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marL="0" defTabSz="914400" latinLnBrk="1"/>
            <a:endParaRPr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" name="nppt_15579672894973197"/>
          <p:cNvSpPr/>
          <p:nvPr/>
        </p:nvSpPr>
        <p:spPr>
          <a:xfrm>
            <a:off x="546652" y="238950"/>
            <a:ext cx="748923" cy="646331"/>
          </a:xfrm>
          <a:prstGeom prst="rect">
            <a:avLst/>
          </a:prstGeom>
          <a:noFill/>
        </p:spPr>
        <p:txBody>
          <a:bodyPr wrap="none">
            <a:spAutoFit xmlns:a="http://schemas.openxmlformats.org/drawingml/2006/main"/>
          </a:bodyPr>
          <a:lstStyle/>
          <a:p>
            <a:pPr algn="l" marL="0">
              <a:lnSpc>
                <a:spcPct val="100000"/>
              </a:lnSpc>
              <a:buNone/>
            </a:pPr>
            <a:r>
              <a:rPr lang="en-US" altLang="ko-KR" sz="3600" b="1">
                <a:solidFill>
                  <a:schemeClr val="tx1">
                    <a:alpha val="100000"/>
                  </a:schemeClr>
                </a:solidFill>
                <a:latin typeface="+mn-lt"/>
              </a:rPr>
              <a:t>01</a:t>
            </a:r>
          </a:p>
        </p:txBody>
      </p:sp>
      <p:sp>
        <p:nvSpPr>
          <p:cNvPr id="6" name="nppt_15579672894973199"/>
          <p:cNvSpPr/>
          <p:nvPr/>
        </p:nvSpPr>
        <p:spPr>
          <a:xfrm>
            <a:off x="1346558" y="238950"/>
            <a:ext cx="3355406" cy="636525"/>
          </a:xfrm>
          <a:prstGeom prst="rect">
            <a:avLst/>
          </a:prstGeom>
          <a:noFill/>
        </p:spPr>
        <p:txBody>
          <a:bodyPr wrap="none">
            <a:spAutoFit xmlns:a="http://schemas.openxmlformats.org/drawingml/2006/main"/>
          </a:bodyPr>
          <a:lstStyle/>
          <a:p>
            <a:pPr algn="l" marL="0">
              <a:lnSpc>
                <a:spcPct val="100000"/>
              </a:lnSpc>
              <a:buNone/>
            </a:pPr>
            <a:r>
              <a:rPr lang="ko-KR" altLang="ko-KR" sz="3600" spc="-300">
                <a:solidFill>
                  <a:schemeClr val="tx1">
                    <a:alpha val="100000"/>
                  </a:schemeClr>
                </a:solidFill>
                <a:ea typeface="나눔스퀘어라운드 Regular"/>
              </a:rPr>
              <a:t>시작 화면</a:t>
            </a:r>
          </a:p>
        </p:txBody>
      </p:sp>
      <p:sp>
        <p:nvSpPr>
          <p:cNvPr id="7" name="nppt_15579672894973201"/>
          <p:cNvSpPr/>
          <p:nvPr/>
        </p:nvSpPr>
        <p:spPr>
          <a:xfrm>
            <a:off x="1346558" y="877125"/>
            <a:ext cx="4517529" cy="290215"/>
          </a:xfrm>
          <a:prstGeom prst="rect">
            <a:avLst/>
          </a:prstGeom>
          <a:noFill/>
        </p:spPr>
        <p:txBody>
          <a:bodyPr wrap="square">
            <a:spAutoFit xmlns:a="http://schemas.openxmlformats.org/drawingml/2006/main"/>
          </a:bodyPr>
          <a:lstStyle/>
          <a:p>
            <a:pPr algn="just" marL="0">
              <a:lnSpc>
                <a:spcPct val="100000"/>
              </a:lnSpc>
              <a:buNone/>
            </a:pPr>
            <a:r>
              <a:rPr altLang="ko-KR" sz="1200">
                <a:solidFill>
                  <a:srgbClr val="000000"/>
                </a:solidFill>
                <a:latin typeface="나눔고딕"/>
                <a:ea typeface="나눔고딕"/>
              </a:rPr>
              <a:t>계정 찾기 화면</a:t>
            </a:r>
          </a:p>
        </p:txBody>
      </p:sp>
      <p:pic>
        <p:nvPicPr>
          <p:cNvPr id="8" name="nppt_15579672894973220" descr="이미지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07222" y="1495605"/>
            <a:ext cx="8577555" cy="472403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6_shape1"/>
          <p:cNvSpPr/>
          <p:nvPr/>
        </p:nvSpPr>
        <p:spPr>
          <a:xfrm>
            <a:off x="308112" y="5"/>
            <a:ext cx="99392" cy="1172812"/>
          </a:xfrm>
          <a:prstGeom prst="rect">
            <a:avLst/>
          </a:prstGeom>
          <a:solidFill>
            <a:schemeClr val="accent2"/>
          </a:solidFill>
          <a:ln w="12700" cap="flat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marL="0" defTabSz="914400" latinLnBrk="1"/>
            <a:endParaRPr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6_shape2"/>
          <p:cNvSpPr/>
          <p:nvPr/>
        </p:nvSpPr>
        <p:spPr>
          <a:xfrm>
            <a:off x="10833652" y="6738730"/>
            <a:ext cx="854765" cy="119270"/>
          </a:xfrm>
          <a:prstGeom prst="rect">
            <a:avLst/>
          </a:prstGeom>
          <a:solidFill>
            <a:schemeClr val="accent2"/>
          </a:solidFill>
          <a:ln w="12700" cap="flat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marL="0" defTabSz="914400" latinLnBrk="1"/>
            <a:endParaRPr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" name="slide6_shape3"/>
          <p:cNvSpPr/>
          <p:nvPr/>
        </p:nvSpPr>
        <p:spPr>
          <a:xfrm>
            <a:off x="546652" y="238613"/>
            <a:ext cx="660758" cy="646331"/>
          </a:xfrm>
          <a:prstGeom prst="rect">
            <a:avLst/>
          </a:prstGeom>
          <a:noFill/>
        </p:spPr>
        <p:txBody>
          <a:bodyPr wrap="none">
            <a:spAutoFit xmlns:a="http://schemas.openxmlformats.org/drawingml/2006/main"/>
          </a:bodyPr>
          <a:lstStyle/>
          <a:p>
            <a:pPr algn="l" marL="0" defTabSz="914400" latinLnBrk="1"/>
            <a:r>
              <a:rPr lang="en-US" altLang="ko-KR" sz="3600" b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01</a:t>
            </a:r>
            <a:endParaRPr sz="3600" b="1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" name="slide6_shape4"/>
          <p:cNvSpPr/>
          <p:nvPr/>
        </p:nvSpPr>
        <p:spPr>
          <a:xfrm>
            <a:off x="1346558" y="238950"/>
            <a:ext cx="3355406" cy="1208025"/>
          </a:xfrm>
          <a:prstGeom prst="rect">
            <a:avLst/>
          </a:prstGeom>
          <a:noFill/>
        </p:spPr>
        <p:txBody>
          <a:bodyPr wrap="none">
            <a:spAutoFit xmlns:a="http://schemas.openxmlformats.org/drawingml/2006/main"/>
          </a:bodyPr>
          <a:lstStyle/>
          <a:p>
            <a:pPr algn="l" marL="0">
              <a:lnSpc>
                <a:spcPct val="100000"/>
              </a:lnSpc>
              <a:buNone/>
            </a:pPr>
            <a:r>
              <a:rPr lang="ko-KR" altLang="ko-KR" sz="3600" spc="-300">
                <a:solidFill>
                  <a:schemeClr val="tx1">
                    <a:alpha val="100000"/>
                  </a:schemeClr>
                </a:solidFill>
                <a:ea typeface="나눔스퀘어라운드 Regular"/>
              </a:rPr>
              <a:t>제목을</a:t>
            </a:r>
            <a:r>
              <a:rPr lang="en-US" altLang="ko-KR" sz="3600" spc="-300">
                <a:solidFill>
                  <a:schemeClr val="tx1">
                    <a:alpha val="100000"/>
                  </a:schemeClr>
                </a:solidFill>
                <a:latin typeface="+mn-lt"/>
              </a:rPr>
              <a:t> </a:t>
            </a:r>
            <a:r>
              <a:rPr lang="ko-KR" altLang="ko-KR" sz="3600" spc="-300">
                <a:solidFill>
                  <a:schemeClr val="tx1">
                    <a:alpha val="100000"/>
                  </a:schemeClr>
                </a:solidFill>
                <a:ea typeface="나눔스퀘어라운드 Regular"/>
              </a:rPr>
              <a:t>입력하세요</a:t>
            </a:r>
          </a:p>
        </p:txBody>
      </p:sp>
      <p:sp>
        <p:nvSpPr>
          <p:cNvPr id="7" name="slide6_shape5"/>
          <p:cNvSpPr/>
          <p:nvPr/>
        </p:nvSpPr>
        <p:spPr>
          <a:xfrm>
            <a:off x="1346558" y="875006"/>
            <a:ext cx="4517529" cy="461665"/>
          </a:xfrm>
          <a:prstGeom prst="rect">
            <a:avLst/>
          </a:prstGeom>
          <a:noFill/>
        </p:spPr>
        <p:txBody>
          <a:bodyPr wrap="square">
            <a:spAutoFit xmlns:a="http://schemas.openxmlformats.org/drawingml/2006/main"/>
          </a:bodyPr>
          <a:lstStyle/>
          <a:p>
            <a:pPr algn="just" marL="0" defTabSz="914400" latinLnBrk="1"/>
            <a:r>
              <a:rPr lang="en-US" altLang="ko-KR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Lorem Ipsum is simply dummy text of the printing and typesetting industry. Lorem Ipsum has been the industry's</a:t>
            </a:r>
            <a:endParaRPr sz="12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slide6_shape6"/>
          <p:cNvSpPr/>
          <p:nvPr/>
        </p:nvSpPr>
        <p:spPr>
          <a:xfrm>
            <a:off x="546652" y="1669774"/>
            <a:ext cx="3011556" cy="3011556"/>
          </a:xfrm>
          <a:prstGeom prst="rect">
            <a:avLst/>
          </a:prstGeom>
          <a:solidFill>
            <a:schemeClr val="accent2"/>
          </a:solidFill>
          <a:ln w="12700" cap="flat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 rot="0">
            <a:prstTxWarp prst="textNoShape"/>
            <a:noAutofit xmlns:a="http://schemas.openxmlformats.org/drawingml/2006/main"/>
          </a:bodyPr>
          <a:lstStyle/>
          <a:p>
            <a:pPr algn="ctr" marL="0" defTabSz="914400" latinLnBrk="1"/>
            <a:endParaRPr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grpSp>
        <p:nvGrpSpPr>
          <p:cNvPr id="9" name="slide6_group1"/>
          <p:cNvGrpSpPr>
            <a:grpSpLocks/>
          </p:cNvGrpSpPr>
          <p:nvPr/>
        </p:nvGrpSpPr>
        <p:grpSpPr>
          <a:xfrm>
            <a:off x="546652" y="4869726"/>
            <a:ext cx="3011556" cy="1184940"/>
            <a:chOff x="546652" y="4869726"/>
            <a:chExt cx="3011556" cy="1184940"/>
          </a:xfrm>
        </p:grpSpPr>
        <p:sp>
          <p:nvSpPr>
            <p:cNvPr id="10" name="slide6_shape7"/>
            <p:cNvSpPr/>
            <p:nvPr/>
          </p:nvSpPr>
          <p:spPr>
            <a:xfrm>
              <a:off x="546652" y="5269836"/>
              <a:ext cx="3011556" cy="784830"/>
            </a:xfrm>
            <a:prstGeom prst="rect">
              <a:avLst/>
            </a:prstGeom>
            <a:noFill/>
          </p:spPr>
          <p:txBody>
            <a:bodyPr wrap="square">
              <a:spAutoFit xmlns:a="http://schemas.openxmlformats.org/drawingml/2006/main"/>
            </a:bodyPr>
            <a:lstStyle/>
            <a:p>
              <a:pPr algn="just" marL="0" defTabSz="914400" latinLnBrk="1"/>
              <a:r>
                <a:rPr lang="en-US" altLang="ko-KR" sz="9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rPr>
                <a:t>Lorem Ipsum is simply dummy text of the printing and typesetting industry. Lorem Ipsum has been the industry's standard dummy text ever since the 1500s, when an unknown printer took a galley of type and scrambled it to make a type specimen book. </a:t>
              </a:r>
              <a:endParaRPr sz="9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1" name="slide6_shape8"/>
            <p:cNvSpPr/>
            <p:nvPr/>
          </p:nvSpPr>
          <p:spPr>
            <a:xfrm>
              <a:off x="1028751" y="4869726"/>
              <a:ext cx="2047354" cy="400110"/>
            </a:xfrm>
            <a:prstGeom prst="rect">
              <a:avLst/>
            </a:prstGeom>
            <a:noFill/>
          </p:spPr>
          <p:txBody>
            <a:bodyPr wrap="none">
              <a:spAutoFit xmlns:a="http://schemas.openxmlformats.org/drawingml/2006/main"/>
            </a:bodyPr>
            <a:lstStyle/>
            <a:p>
              <a:pPr algn="ctr" marL="0" defTabSz="914400" latinLnBrk="1"/>
              <a:r>
                <a:rPr lang="en-US" altLang="ko-KR" sz="2000" b="1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rPr>
                <a:t>Insert Text Here</a:t>
              </a:r>
              <a:endParaRPr sz="20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12" name="slide6_shape9"/>
          <p:cNvSpPr/>
          <p:nvPr/>
        </p:nvSpPr>
        <p:spPr>
          <a:xfrm>
            <a:off x="4590222" y="1669774"/>
            <a:ext cx="3011556" cy="3011556"/>
          </a:xfrm>
          <a:prstGeom prst="rect">
            <a:avLst/>
          </a:prstGeom>
          <a:solidFill>
            <a:schemeClr val="accent2"/>
          </a:solidFill>
          <a:ln w="12700" cap="flat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 rot="0">
            <a:prstTxWarp prst="textNoShape"/>
            <a:noAutofit xmlns:a="http://schemas.openxmlformats.org/drawingml/2006/main"/>
          </a:bodyPr>
          <a:lstStyle/>
          <a:p>
            <a:pPr algn="ctr" marL="0" defTabSz="914400" latinLnBrk="1"/>
            <a:endParaRPr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grpSp>
        <p:nvGrpSpPr>
          <p:cNvPr id="13" name="slide6_group2"/>
          <p:cNvGrpSpPr>
            <a:grpSpLocks/>
          </p:cNvGrpSpPr>
          <p:nvPr/>
        </p:nvGrpSpPr>
        <p:grpSpPr>
          <a:xfrm>
            <a:off x="4590222" y="4869726"/>
            <a:ext cx="3011556" cy="1184940"/>
            <a:chOff x="4590222" y="4869726"/>
            <a:chExt cx="3011556" cy="1184940"/>
          </a:xfrm>
        </p:grpSpPr>
        <p:sp>
          <p:nvSpPr>
            <p:cNvPr id="14" name="slide6_shape10"/>
            <p:cNvSpPr/>
            <p:nvPr/>
          </p:nvSpPr>
          <p:spPr>
            <a:xfrm>
              <a:off x="4590222" y="5269836"/>
              <a:ext cx="3011556" cy="784830"/>
            </a:xfrm>
            <a:prstGeom prst="rect">
              <a:avLst/>
            </a:prstGeom>
            <a:noFill/>
          </p:spPr>
          <p:txBody>
            <a:bodyPr wrap="square">
              <a:spAutoFit xmlns:a="http://schemas.openxmlformats.org/drawingml/2006/main"/>
            </a:bodyPr>
            <a:lstStyle/>
            <a:p>
              <a:pPr algn="just" marL="0" defTabSz="914400" latinLnBrk="1"/>
              <a:r>
                <a:rPr lang="en-US" altLang="ko-KR" sz="9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rPr>
                <a:t>Lorem Ipsum is simply dummy text of the printing and typesetting industry. Lorem Ipsum has been the industry's standard dummy text ever since the 1500s, when an unknown printer took a galley of type and scrambled it to make a type specimen book. </a:t>
              </a:r>
              <a:endParaRPr sz="9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5" name="slide6_shape11"/>
            <p:cNvSpPr/>
            <p:nvPr/>
          </p:nvSpPr>
          <p:spPr>
            <a:xfrm>
              <a:off x="5072321" y="4869726"/>
              <a:ext cx="2047354" cy="400110"/>
            </a:xfrm>
            <a:prstGeom prst="rect">
              <a:avLst/>
            </a:prstGeom>
            <a:noFill/>
          </p:spPr>
          <p:txBody>
            <a:bodyPr wrap="none">
              <a:spAutoFit xmlns:a="http://schemas.openxmlformats.org/drawingml/2006/main"/>
            </a:bodyPr>
            <a:lstStyle/>
            <a:p>
              <a:pPr algn="ctr" marL="0" defTabSz="914400" latinLnBrk="1"/>
              <a:r>
                <a:rPr lang="en-US" altLang="ko-KR" sz="2000" b="1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rPr>
                <a:t>Insert Text Here</a:t>
              </a:r>
              <a:endParaRPr sz="20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16" name="slide6_shape12"/>
          <p:cNvSpPr/>
          <p:nvPr/>
        </p:nvSpPr>
        <p:spPr>
          <a:xfrm>
            <a:off x="8633792" y="1669774"/>
            <a:ext cx="3011556" cy="3011556"/>
          </a:xfrm>
          <a:prstGeom prst="rect">
            <a:avLst/>
          </a:prstGeom>
          <a:solidFill>
            <a:schemeClr val="accent2"/>
          </a:solidFill>
          <a:ln w="12700" cap="flat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 rot="0">
            <a:prstTxWarp prst="textNoShape"/>
            <a:noAutofit xmlns:a="http://schemas.openxmlformats.org/drawingml/2006/main"/>
          </a:bodyPr>
          <a:lstStyle/>
          <a:p>
            <a:pPr algn="ctr" marL="0" defTabSz="914400" latinLnBrk="1"/>
            <a:endParaRPr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grpSp>
        <p:nvGrpSpPr>
          <p:cNvPr id="17" name="slide6_group3"/>
          <p:cNvGrpSpPr>
            <a:grpSpLocks/>
          </p:cNvGrpSpPr>
          <p:nvPr/>
        </p:nvGrpSpPr>
        <p:grpSpPr>
          <a:xfrm>
            <a:off x="8633792" y="4869726"/>
            <a:ext cx="3011556" cy="1184940"/>
            <a:chOff x="8633792" y="4869726"/>
            <a:chExt cx="3011556" cy="1184940"/>
          </a:xfrm>
        </p:grpSpPr>
        <p:sp>
          <p:nvSpPr>
            <p:cNvPr id="18" name="slide6_shape13"/>
            <p:cNvSpPr/>
            <p:nvPr/>
          </p:nvSpPr>
          <p:spPr>
            <a:xfrm>
              <a:off x="8633792" y="5269836"/>
              <a:ext cx="3011556" cy="784830"/>
            </a:xfrm>
            <a:prstGeom prst="rect">
              <a:avLst/>
            </a:prstGeom>
            <a:noFill/>
          </p:spPr>
          <p:txBody>
            <a:bodyPr wrap="square">
              <a:spAutoFit xmlns:a="http://schemas.openxmlformats.org/drawingml/2006/main"/>
            </a:bodyPr>
            <a:lstStyle/>
            <a:p>
              <a:pPr algn="just" marL="0" defTabSz="914400" latinLnBrk="1"/>
              <a:r>
                <a:rPr lang="en-US" altLang="ko-KR" sz="9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rPr>
                <a:t>Lorem Ipsum is simply dummy text of the printing and typesetting industry. Lorem Ipsum has been the industry's standard dummy text ever since the 1500s, when an unknown printer took a galley of type and scrambled it to make a type specimen book. </a:t>
              </a:r>
              <a:endParaRPr sz="9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9" name="slide6_shape14"/>
            <p:cNvSpPr/>
            <p:nvPr/>
          </p:nvSpPr>
          <p:spPr>
            <a:xfrm>
              <a:off x="9115891" y="4869726"/>
              <a:ext cx="2047354" cy="400110"/>
            </a:xfrm>
            <a:prstGeom prst="rect">
              <a:avLst/>
            </a:prstGeom>
            <a:noFill/>
          </p:spPr>
          <p:txBody>
            <a:bodyPr wrap="none">
              <a:spAutoFit xmlns:a="http://schemas.openxmlformats.org/drawingml/2006/main"/>
            </a:bodyPr>
            <a:lstStyle/>
            <a:p>
              <a:pPr algn="ctr" marL="0" defTabSz="914400" latinLnBrk="1"/>
              <a:r>
                <a:rPr lang="en-US" altLang="ko-KR" sz="2000" b="1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rPr>
                <a:t>Insert Text Here</a:t>
              </a:r>
              <a:endParaRPr sz="20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7_shape1"/>
          <p:cNvSpPr/>
          <p:nvPr/>
        </p:nvSpPr>
        <p:spPr>
          <a:xfrm>
            <a:off x="308112" y="5"/>
            <a:ext cx="99392" cy="1172812"/>
          </a:xfrm>
          <a:prstGeom prst="rect">
            <a:avLst/>
          </a:prstGeom>
          <a:solidFill>
            <a:schemeClr val="accent2"/>
          </a:solidFill>
          <a:ln w="12700" cap="flat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marL="0" defTabSz="914400" latinLnBrk="1"/>
            <a:endParaRPr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7_shape2"/>
          <p:cNvSpPr/>
          <p:nvPr/>
        </p:nvSpPr>
        <p:spPr>
          <a:xfrm>
            <a:off x="10833652" y="6738730"/>
            <a:ext cx="854765" cy="119270"/>
          </a:xfrm>
          <a:prstGeom prst="rect">
            <a:avLst/>
          </a:prstGeom>
          <a:solidFill>
            <a:schemeClr val="accent2"/>
          </a:solidFill>
          <a:ln w="12700" cap="flat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marL="0" defTabSz="914400" latinLnBrk="1"/>
            <a:endParaRPr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" name="slide7_shape3"/>
          <p:cNvSpPr/>
          <p:nvPr/>
        </p:nvSpPr>
        <p:spPr>
          <a:xfrm>
            <a:off x="546652" y="238613"/>
            <a:ext cx="660758" cy="646331"/>
          </a:xfrm>
          <a:prstGeom prst="rect">
            <a:avLst/>
          </a:prstGeom>
          <a:noFill/>
        </p:spPr>
        <p:txBody>
          <a:bodyPr wrap="none">
            <a:spAutoFit xmlns:a="http://schemas.openxmlformats.org/drawingml/2006/main"/>
          </a:bodyPr>
          <a:lstStyle/>
          <a:p>
            <a:pPr algn="l" marL="0" defTabSz="914400" latinLnBrk="1"/>
            <a:r>
              <a:rPr lang="en-US" altLang="ko-KR" sz="3600" b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01</a:t>
            </a:r>
            <a:endParaRPr sz="3600" b="1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" name="slide7_shape4"/>
          <p:cNvSpPr/>
          <p:nvPr/>
        </p:nvSpPr>
        <p:spPr>
          <a:xfrm>
            <a:off x="1346558" y="238613"/>
            <a:ext cx="3355406" cy="646331"/>
          </a:xfrm>
          <a:prstGeom prst="rect">
            <a:avLst/>
          </a:prstGeom>
          <a:noFill/>
        </p:spPr>
        <p:txBody>
          <a:bodyPr wrap="none">
            <a:spAutoFit xmlns:a="http://schemas.openxmlformats.org/drawingml/2006/main"/>
          </a:bodyPr>
          <a:lstStyle/>
          <a:p>
            <a:pPr algn="l" marL="0" defTabSz="914400" latinLnBrk="1"/>
            <a:r>
              <a:rPr lang="ko-KR" altLang="en-US" sz="3600" spc="-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제목을</a:t>
            </a:r>
            <a:r>
              <a:rPr lang="en-US" altLang="en-US" sz="3600" spc="-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3600" spc="-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입력하세요</a:t>
            </a:r>
          </a:p>
        </p:txBody>
      </p:sp>
      <p:sp>
        <p:nvSpPr>
          <p:cNvPr id="7" name="slide7_shape5"/>
          <p:cNvSpPr/>
          <p:nvPr/>
        </p:nvSpPr>
        <p:spPr>
          <a:xfrm>
            <a:off x="1346558" y="875006"/>
            <a:ext cx="4517529" cy="461665"/>
          </a:xfrm>
          <a:prstGeom prst="rect">
            <a:avLst/>
          </a:prstGeom>
          <a:noFill/>
        </p:spPr>
        <p:txBody>
          <a:bodyPr wrap="square">
            <a:spAutoFit xmlns:a="http://schemas.openxmlformats.org/drawingml/2006/main"/>
          </a:bodyPr>
          <a:lstStyle/>
          <a:p>
            <a:pPr algn="just" marL="0" defTabSz="914400" latinLnBrk="1"/>
            <a:r>
              <a:rPr lang="en-US" altLang="ko-KR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Lorem Ipsum is simply dummy text of the printing and typesetting industry. Lorem Ipsum has been the industry's</a:t>
            </a:r>
            <a:endParaRPr sz="12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slide7_shape6"/>
          <p:cNvSpPr/>
          <p:nvPr/>
        </p:nvSpPr>
        <p:spPr>
          <a:xfrm>
            <a:off x="546651" y="1669774"/>
            <a:ext cx="11141765" cy="4642126"/>
          </a:xfrm>
          <a:prstGeom prst="rect">
            <a:avLst/>
          </a:prstGeom>
          <a:solidFill>
            <a:schemeClr val="accent2"/>
          </a:solidFill>
          <a:ln w="12700" cap="flat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 rot="0">
            <a:prstTxWarp prst="textNoShape"/>
            <a:noAutofit xmlns:a="http://schemas.openxmlformats.org/drawingml/2006/main"/>
          </a:bodyPr>
          <a:lstStyle/>
          <a:p>
            <a:pPr algn="ctr" marL="0" defTabSz="914400" latinLnBrk="1"/>
            <a:endParaRPr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slide7_shape7"/>
          <p:cNvSpPr/>
          <p:nvPr/>
        </p:nvSpPr>
        <p:spPr>
          <a:xfrm>
            <a:off x="1207410" y="2324100"/>
            <a:ext cx="2729590" cy="2729590"/>
          </a:xfrm>
          <a:prstGeom prst="ellipse">
            <a:avLst/>
          </a:prstGeom>
          <a:solidFill>
            <a:schemeClr val="bg1"/>
          </a:solidFill>
          <a:ln w="12700" cap="flat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 rot="0">
            <a:prstTxWarp prst="textNoShape"/>
            <a:noAutofit xmlns:a="http://schemas.openxmlformats.org/drawingml/2006/main"/>
          </a:bodyPr>
          <a:lstStyle/>
          <a:p>
            <a:pPr algn="ctr" marL="0" defTabSz="914400" latinLnBrk="1"/>
            <a:endParaRPr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" name="slide7_shape8"/>
          <p:cNvSpPr/>
          <p:nvPr/>
        </p:nvSpPr>
        <p:spPr>
          <a:xfrm>
            <a:off x="4752738" y="2324100"/>
            <a:ext cx="2729590" cy="2729590"/>
          </a:xfrm>
          <a:prstGeom prst="ellipse">
            <a:avLst/>
          </a:prstGeom>
          <a:solidFill>
            <a:schemeClr val="bg1"/>
          </a:solidFill>
          <a:ln w="12700" cap="flat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 rot="0">
            <a:prstTxWarp prst="textNoShape"/>
            <a:noAutofit xmlns:a="http://schemas.openxmlformats.org/drawingml/2006/main"/>
          </a:bodyPr>
          <a:lstStyle/>
          <a:p>
            <a:pPr algn="ctr" marL="0" defTabSz="914400" latinLnBrk="1"/>
            <a:endParaRPr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slide7_shape9"/>
          <p:cNvSpPr/>
          <p:nvPr/>
        </p:nvSpPr>
        <p:spPr>
          <a:xfrm>
            <a:off x="8298066" y="2324100"/>
            <a:ext cx="2729590" cy="2729590"/>
          </a:xfrm>
          <a:prstGeom prst="ellipse">
            <a:avLst/>
          </a:prstGeom>
          <a:solidFill>
            <a:schemeClr val="bg1"/>
          </a:solidFill>
          <a:ln w="12700" cap="flat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 rot="0">
            <a:prstTxWarp prst="textNoShape"/>
            <a:noAutofit xmlns:a="http://schemas.openxmlformats.org/drawingml/2006/main"/>
          </a:bodyPr>
          <a:lstStyle/>
          <a:p>
            <a:pPr algn="ctr" marL="0" defTabSz="914400" latinLnBrk="1"/>
            <a:endParaRPr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2" name="slide7_shape10"/>
          <p:cNvSpPr/>
          <p:nvPr/>
        </p:nvSpPr>
        <p:spPr>
          <a:xfrm>
            <a:off x="2031832" y="5386793"/>
            <a:ext cx="1080745" cy="584775"/>
          </a:xfrm>
          <a:prstGeom prst="rect">
            <a:avLst/>
          </a:prstGeom>
          <a:noFill/>
        </p:spPr>
        <p:txBody>
          <a:bodyPr wrap="none">
            <a:spAutoFit xmlns:a="http://schemas.openxmlformats.org/drawingml/2006/main"/>
          </a:bodyPr>
          <a:lstStyle/>
          <a:p>
            <a:pPr algn="ctr" marL="0" defTabSz="914400" latinLnBrk="1"/>
            <a:r>
              <a:rPr lang="en-US" altLang="ko-KR" sz="3200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1</a:t>
            </a:r>
            <a:r>
              <a:rPr lang="ko-KR" altLang="en-US" sz="3200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단계</a:t>
            </a:r>
            <a:endParaRPr sz="3200" kern="120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3" name="slide7_shape11"/>
          <p:cNvSpPr/>
          <p:nvPr/>
        </p:nvSpPr>
        <p:spPr>
          <a:xfrm>
            <a:off x="5525864" y="5386792"/>
            <a:ext cx="1183337" cy="584775"/>
          </a:xfrm>
          <a:prstGeom prst="rect">
            <a:avLst/>
          </a:prstGeom>
          <a:noFill/>
        </p:spPr>
        <p:txBody>
          <a:bodyPr wrap="none">
            <a:spAutoFit xmlns:a="http://schemas.openxmlformats.org/drawingml/2006/main"/>
          </a:bodyPr>
          <a:lstStyle/>
          <a:p>
            <a:pPr algn="ctr" marL="0" defTabSz="914400" latinLnBrk="1"/>
            <a:r>
              <a:rPr lang="en-US" altLang="ko-KR" sz="3200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2</a:t>
            </a:r>
            <a:r>
              <a:rPr lang="ko-KR" altLang="en-US" sz="3200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단계</a:t>
            </a:r>
          </a:p>
        </p:txBody>
      </p:sp>
      <p:sp>
        <p:nvSpPr>
          <p:cNvPr id="14" name="slide7_shape12"/>
          <p:cNvSpPr/>
          <p:nvPr/>
        </p:nvSpPr>
        <p:spPr>
          <a:xfrm>
            <a:off x="9077604" y="5386791"/>
            <a:ext cx="1170513" cy="584775"/>
          </a:xfrm>
          <a:prstGeom prst="rect">
            <a:avLst/>
          </a:prstGeom>
          <a:noFill/>
        </p:spPr>
        <p:txBody>
          <a:bodyPr wrap="none">
            <a:spAutoFit xmlns:a="http://schemas.openxmlformats.org/drawingml/2006/main"/>
          </a:bodyPr>
          <a:lstStyle/>
          <a:p>
            <a:pPr algn="ctr" marL="0" defTabSz="914400" latinLnBrk="1"/>
            <a:r>
              <a:rPr lang="en-US" altLang="ko-KR" sz="3200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3</a:t>
            </a:r>
            <a:r>
              <a:rPr lang="ko-KR" altLang="en-US" sz="3200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단계</a:t>
            </a:r>
          </a:p>
        </p:txBody>
      </p:sp>
      <p:pic>
        <p:nvPicPr>
          <p:cNvPr id="15" name="slide7_picture1" descr="헤드폰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56204" y="2634795"/>
            <a:ext cx="1974396" cy="1974396"/>
          </a:xfrm>
          <a:prstGeom prst="rect">
            <a:avLst/>
          </a:prstGeom>
        </p:spPr>
      </p:pic>
      <p:pic>
        <p:nvPicPr>
          <p:cNvPr id="16" name="slide7_picture2" descr="올린 손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089287" y="2647950"/>
            <a:ext cx="2081890" cy="2081890"/>
          </a:xfrm>
          <a:prstGeom prst="rect">
            <a:avLst/>
          </a:prstGeom>
        </p:spPr>
      </p:pic>
      <p:pic>
        <p:nvPicPr>
          <p:cNvPr id="17" name="slide7_picture3" descr="피아노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754534" y="2755169"/>
            <a:ext cx="1867452" cy="186745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">
  <a:themeElements>
    <a:clrScheme name="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c4c8a"/>
      </a:accent1>
      <a:accent2>
        <a:srgbClr val="5587a2"/>
      </a:accent2>
      <a:accent3>
        <a:srgbClr val="f6d258"/>
      </a:accent3>
      <a:accent4>
        <a:srgbClr val="d1af94"/>
      </a:accent4>
      <a:accent5>
        <a:srgbClr val="97d5e0"/>
      </a:accent5>
      <a:accent6>
        <a:srgbClr val="efcec5"/>
      </a:accent6>
      <a:hlink>
        <a:srgbClr val="262626"/>
      </a:hlink>
      <a:folHlink>
        <a:srgbClr val="262626"/>
      </a:folHlink>
    </a:clrScheme>
    <a:fontScheme name="">
      <a:majorFont>
        <a:latin typeface="Arial"/>
        <a:ea typeface="나눔스퀘어라운드 Regular"/>
        <a:cs typeface=""/>
      </a:majorFont>
      <a:minorFont>
        <a:latin typeface="Arial"/>
        <a:ea typeface="나눔스퀘어라운드 Regular"/>
        <a:cs typeface=""/>
      </a:minorFont>
    </a:fontScheme>
    <a:fmtScheme name="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tint val="67000"/>
                <a:satMod val="105000"/>
              </a:schemeClr>
            </a:gs>
            <a:gs pos="50000">
              <a:schemeClr val="phClr">
                <a:lumMod val="105000"/>
                <a:tint val="73000"/>
                <a:satMod val="103000"/>
              </a:schemeClr>
            </a:gs>
            <a:gs pos="100000">
              <a:schemeClr val="phClr">
                <a:lumMod val="105000"/>
                <a:tint val="81000"/>
                <a:satMod val="109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lumMod val="102000"/>
                <a:tint val="94000"/>
                <a:satMod val="103000"/>
              </a:schemeClr>
            </a:gs>
            <a:gs pos="50000">
              <a:schemeClr val="phClr">
                <a:lumMod val="100000"/>
                <a:shade val="100000"/>
                <a:satMod val="110000"/>
              </a:schemeClr>
            </a:gs>
            <a:gs pos="100000">
              <a:schemeClr val="phClr">
                <a:lumMod val="99000"/>
                <a:shade val="78000"/>
                <a:satMod val="120000"/>
              </a:schemeClr>
            </a:gs>
          </a:gsLst>
          <a:lin ang="5400000" scaled="1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 xmlns:a="http://schemas.openxmlformats.org/drawingml/2006/main">
          <a:effectLst/>
        </a:effectStyle>
        <a:effectStyle xmlns:a="http://schemas.openxmlformats.org/drawingml/2006/main">
          <a:effectLst/>
        </a:effectStyle>
        <a:effectStyle xmlns:a="http://schemas.openxmlformats.org/drawingml/2006/main"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lumMod val="102000"/>
                <a:tint val="93000"/>
                <a:shade val="98000"/>
                <a:satMod val="150000"/>
              </a:schemeClr>
            </a:gs>
            <a:gs pos="50000">
              <a:schemeClr val="phClr">
                <a:lumMod val="103000"/>
                <a:tint val="98000"/>
                <a:shade val="90000"/>
                <a:satMod val="130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1"/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Custom</PresentationFormat>
  <Paragraphs>0</Paragraphs>
  <Slides>18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</vt:i4>
      </vt:variant>
    </vt:vector>
  </HeadingPairs>
  <TitlesOfParts>
    <vt:vector size="2" baseType="lpstr">
      <vt:lpstr>Office 테마</vt:lpstr>
      <vt:lpstr>슬라이드 1</vt:lpstr>
    </vt:vector>
  </TitlesOfParts>
  <Company>사이냅소프트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lastModifiedBy>진브(navy2629)</cp:lastModifiedBy>
  <dcterms:modified xsi:type="dcterms:W3CDTF">2019-05-16T01:22:37Z</dcterms:modified>
</cp:coreProperties>
</file>